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1" r:id="rId6"/>
    <p:sldId id="285" r:id="rId7"/>
    <p:sldId id="273" r:id="rId8"/>
    <p:sldId id="274" r:id="rId9"/>
    <p:sldId id="258" r:id="rId10"/>
    <p:sldId id="265" r:id="rId11"/>
    <p:sldId id="262" r:id="rId12"/>
    <p:sldId id="286" r:id="rId13"/>
    <p:sldId id="291" r:id="rId14"/>
    <p:sldId id="275" r:id="rId15"/>
    <p:sldId id="287" r:id="rId16"/>
    <p:sldId id="269" r:id="rId17"/>
    <p:sldId id="259" r:id="rId18"/>
    <p:sldId id="288" r:id="rId19"/>
    <p:sldId id="289" r:id="rId20"/>
    <p:sldId id="266" r:id="rId21"/>
    <p:sldId id="290" r:id="rId22"/>
    <p:sldId id="281" r:id="rId23"/>
    <p:sldId id="267" r:id="rId24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168931-C521-41F2-8140-D9BB2C825F3F}" v="38" dt="2024-12-31T16:56:41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4240" autoAdjust="0"/>
  </p:normalViewPr>
  <p:slideViewPr>
    <p:cSldViewPr>
      <p:cViewPr varScale="1">
        <p:scale>
          <a:sx n="93" d="100"/>
          <a:sy n="93" d="100"/>
        </p:scale>
        <p:origin x="918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Mercer" userId="0e337923-7672-49b5-a322-ad36a17226f7" providerId="ADAL" clId="{91168931-C521-41F2-8140-D9BB2C825F3F}"/>
    <pc:docChg chg="undo custSel modSld">
      <pc:chgData name="Heather Mercer" userId="0e337923-7672-49b5-a322-ad36a17226f7" providerId="ADAL" clId="{91168931-C521-41F2-8140-D9BB2C825F3F}" dt="2024-12-31T17:04:35.371" v="859" actId="20577"/>
      <pc:docMkLst>
        <pc:docMk/>
      </pc:docMkLst>
      <pc:sldChg chg="addSp delSp modSp mod modNotesTx">
        <pc:chgData name="Heather Mercer" userId="0e337923-7672-49b5-a322-ad36a17226f7" providerId="ADAL" clId="{91168931-C521-41F2-8140-D9BB2C825F3F}" dt="2024-12-30T18:42:31.076" v="13" actId="20577"/>
        <pc:sldMkLst>
          <pc:docMk/>
          <pc:sldMk cId="0" sldId="256"/>
        </pc:sldMkLst>
        <pc:picChg chg="add mod">
          <ac:chgData name="Heather Mercer" userId="0e337923-7672-49b5-a322-ad36a17226f7" providerId="ADAL" clId="{91168931-C521-41F2-8140-D9BB2C825F3F}" dt="2024-12-30T18:35:46.507" v="7" actId="1076"/>
          <ac:picMkLst>
            <pc:docMk/>
            <pc:sldMk cId="0" sldId="256"/>
            <ac:picMk id="4" creationId="{ECE1ACD4-C8D8-29EA-05A0-F1662925EDA3}"/>
          </ac:picMkLst>
        </pc:picChg>
        <pc:picChg chg="del">
          <ac:chgData name="Heather Mercer" userId="0e337923-7672-49b5-a322-ad36a17226f7" providerId="ADAL" clId="{91168931-C521-41F2-8140-D9BB2C825F3F}" dt="2024-12-30T18:34:59.693" v="0" actId="478"/>
          <ac:picMkLst>
            <pc:docMk/>
            <pc:sldMk cId="0" sldId="256"/>
            <ac:picMk id="9" creationId="{B456B340-4717-1125-292F-A7A08957095A}"/>
          </ac:picMkLst>
        </pc:picChg>
      </pc:sldChg>
      <pc:sldChg chg="addSp delSp modSp mod modNotes modNotesTx">
        <pc:chgData name="Heather Mercer" userId="0e337923-7672-49b5-a322-ad36a17226f7" providerId="ADAL" clId="{91168931-C521-41F2-8140-D9BB2C825F3F}" dt="2024-12-30T19:10:53.662" v="99"/>
        <pc:sldMkLst>
          <pc:docMk/>
          <pc:sldMk cId="0" sldId="258"/>
        </pc:sldMkLst>
        <pc:spChg chg="mod">
          <ac:chgData name="Heather Mercer" userId="0e337923-7672-49b5-a322-ad36a17226f7" providerId="ADAL" clId="{91168931-C521-41F2-8140-D9BB2C825F3F}" dt="2024-12-30T19:10:53.662" v="99"/>
          <ac:spMkLst>
            <pc:docMk/>
            <pc:sldMk cId="0" sldId="258"/>
            <ac:spMk id="2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0T19:08:19.477" v="83"/>
          <ac:spMkLst>
            <pc:docMk/>
            <pc:sldMk cId="0" sldId="258"/>
            <ac:spMk id="6146" creationId="{00000000-0000-0000-0000-000000000000}"/>
          </ac:spMkLst>
        </pc:spChg>
        <pc:picChg chg="add del">
          <ac:chgData name="Heather Mercer" userId="0e337923-7672-49b5-a322-ad36a17226f7" providerId="ADAL" clId="{91168931-C521-41F2-8140-D9BB2C825F3F}" dt="2024-12-30T19:09:17.803" v="90" actId="478"/>
          <ac:picMkLst>
            <pc:docMk/>
            <pc:sldMk cId="0" sldId="258"/>
            <ac:picMk id="5" creationId="{0396BA82-17E5-4D92-7477-B8A5BC0948C3}"/>
          </ac:picMkLst>
        </pc:picChg>
        <pc:picChg chg="add mod">
          <ac:chgData name="Heather Mercer" userId="0e337923-7672-49b5-a322-ad36a17226f7" providerId="ADAL" clId="{91168931-C521-41F2-8140-D9BB2C825F3F}" dt="2024-12-30T19:09:27.990" v="94" actId="1076"/>
          <ac:picMkLst>
            <pc:docMk/>
            <pc:sldMk cId="0" sldId="258"/>
            <ac:picMk id="6" creationId="{CE6326CD-BBD3-5DAE-4CBB-884951959F9C}"/>
          </ac:picMkLst>
        </pc:picChg>
      </pc:sldChg>
      <pc:sldChg chg="addSp delSp modSp mod modNotes modNotesTx">
        <pc:chgData name="Heather Mercer" userId="0e337923-7672-49b5-a322-ad36a17226f7" providerId="ADAL" clId="{91168931-C521-41F2-8140-D9BB2C825F3F}" dt="2024-12-31T16:56:41.601" v="578" actId="27636"/>
        <pc:sldMkLst>
          <pc:docMk/>
          <pc:sldMk cId="0" sldId="259"/>
        </pc:sldMkLst>
        <pc:spChg chg="mod">
          <ac:chgData name="Heather Mercer" userId="0e337923-7672-49b5-a322-ad36a17226f7" providerId="ADAL" clId="{91168931-C521-41F2-8140-D9BB2C825F3F}" dt="2024-12-30T22:50:47.878" v="293" actId="1076"/>
          <ac:spMkLst>
            <pc:docMk/>
            <pc:sldMk cId="0" sldId="259"/>
            <ac:spMk id="9218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1T16:36:19.462" v="462" actId="14100"/>
          <ac:spMkLst>
            <pc:docMk/>
            <pc:sldMk cId="0" sldId="259"/>
            <ac:spMk id="9219" creationId="{00000000-0000-0000-0000-000000000000}"/>
          </ac:spMkLst>
        </pc:spChg>
        <pc:picChg chg="add mod modCrop">
          <ac:chgData name="Heather Mercer" userId="0e337923-7672-49b5-a322-ad36a17226f7" providerId="ADAL" clId="{91168931-C521-41F2-8140-D9BB2C825F3F}" dt="2024-12-31T16:37:02.023" v="468" actId="18131"/>
          <ac:picMkLst>
            <pc:docMk/>
            <pc:sldMk cId="0" sldId="259"/>
            <ac:picMk id="4" creationId="{05F69BCA-AFAF-AFBA-871F-C0B91EEB0D5B}"/>
          </ac:picMkLst>
        </pc:picChg>
        <pc:picChg chg="del">
          <ac:chgData name="Heather Mercer" userId="0e337923-7672-49b5-a322-ad36a17226f7" providerId="ADAL" clId="{91168931-C521-41F2-8140-D9BB2C825F3F}" dt="2024-12-30T22:45:12.718" v="254" actId="478"/>
          <ac:picMkLst>
            <pc:docMk/>
            <pc:sldMk cId="0" sldId="259"/>
            <ac:picMk id="5" creationId="{6528DF7F-044A-11E7-C7B8-8690C68F732A}"/>
          </ac:picMkLst>
        </pc:picChg>
      </pc:sldChg>
      <pc:sldChg chg="modSp mod modNotes modNotesTx">
        <pc:chgData name="Heather Mercer" userId="0e337923-7672-49b5-a322-ad36a17226f7" providerId="ADAL" clId="{91168931-C521-41F2-8140-D9BB2C825F3F}" dt="2024-12-30T22:20:39.382" v="147" actId="115"/>
        <pc:sldMkLst>
          <pc:docMk/>
          <pc:sldMk cId="0" sldId="262"/>
        </pc:sldMkLst>
        <pc:spChg chg="mod">
          <ac:chgData name="Heather Mercer" userId="0e337923-7672-49b5-a322-ad36a17226f7" providerId="ADAL" clId="{91168931-C521-41F2-8140-D9BB2C825F3F}" dt="2024-12-30T22:18:12.488" v="142" actId="14100"/>
          <ac:spMkLst>
            <pc:docMk/>
            <pc:sldMk cId="0" sldId="262"/>
            <ac:spMk id="12290" creationId="{00000000-0000-0000-0000-000000000000}"/>
          </ac:spMkLst>
        </pc:spChg>
        <pc:graphicFrameChg chg="mod">
          <ac:chgData name="Heather Mercer" userId="0e337923-7672-49b5-a322-ad36a17226f7" providerId="ADAL" clId="{91168931-C521-41F2-8140-D9BB2C825F3F}" dt="2024-12-30T22:20:39.382" v="147" actId="115"/>
          <ac:graphicFrameMkLst>
            <pc:docMk/>
            <pc:sldMk cId="0" sldId="262"/>
            <ac:graphicFrameMk id="12293" creationId="{81C405CE-E6DE-A114-5CB8-434221FBA97D}"/>
          </ac:graphicFrameMkLst>
        </pc:graphicFrameChg>
      </pc:sldChg>
      <pc:sldChg chg="modSp mod modNotesTx">
        <pc:chgData name="Heather Mercer" userId="0e337923-7672-49b5-a322-ad36a17226f7" providerId="ADAL" clId="{91168931-C521-41F2-8140-D9BB2C825F3F}" dt="2024-12-30T22:14:56.161" v="124"/>
        <pc:sldMkLst>
          <pc:docMk/>
          <pc:sldMk cId="0" sldId="265"/>
        </pc:sldMkLst>
        <pc:spChg chg="mod">
          <ac:chgData name="Heather Mercer" userId="0e337923-7672-49b5-a322-ad36a17226f7" providerId="ADAL" clId="{91168931-C521-41F2-8140-D9BB2C825F3F}" dt="2024-12-30T22:10:17.582" v="108"/>
          <ac:spMkLst>
            <pc:docMk/>
            <pc:sldMk cId="0" sldId="265"/>
            <ac:spMk id="7170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0T22:14:56.161" v="124"/>
          <ac:spMkLst>
            <pc:docMk/>
            <pc:sldMk cId="0" sldId="265"/>
            <ac:spMk id="7171" creationId="{00000000-0000-0000-0000-000000000000}"/>
          </ac:spMkLst>
        </pc:spChg>
      </pc:sldChg>
      <pc:sldChg chg="delSp modSp mod modNotes modNotesTx">
        <pc:chgData name="Heather Mercer" userId="0e337923-7672-49b5-a322-ad36a17226f7" providerId="ADAL" clId="{91168931-C521-41F2-8140-D9BB2C825F3F}" dt="2024-12-31T16:45:01.503" v="497" actId="1076"/>
        <pc:sldMkLst>
          <pc:docMk/>
          <pc:sldMk cId="0" sldId="266"/>
        </pc:sldMkLst>
        <pc:spChg chg="mod">
          <ac:chgData name="Heather Mercer" userId="0e337923-7672-49b5-a322-ad36a17226f7" providerId="ADAL" clId="{91168931-C521-41F2-8140-D9BB2C825F3F}" dt="2024-12-30T23:02:17.424" v="346" actId="14100"/>
          <ac:spMkLst>
            <pc:docMk/>
            <pc:sldMk cId="0" sldId="266"/>
            <ac:spMk id="15362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1T16:45:01.503" v="497" actId="1076"/>
          <ac:spMkLst>
            <pc:docMk/>
            <pc:sldMk cId="0" sldId="266"/>
            <ac:spMk id="15363" creationId="{00000000-0000-0000-0000-000000000000}"/>
          </ac:spMkLst>
        </pc:spChg>
        <pc:picChg chg="mod">
          <ac:chgData name="Heather Mercer" userId="0e337923-7672-49b5-a322-ad36a17226f7" providerId="ADAL" clId="{91168931-C521-41F2-8140-D9BB2C825F3F}" dt="2024-12-31T16:44:54.486" v="496" actId="14100"/>
          <ac:picMkLst>
            <pc:docMk/>
            <pc:sldMk cId="0" sldId="266"/>
            <ac:picMk id="2" creationId="{00000000-0000-0000-0000-000000000000}"/>
          </ac:picMkLst>
        </pc:picChg>
        <pc:picChg chg="del mod">
          <ac:chgData name="Heather Mercer" userId="0e337923-7672-49b5-a322-ad36a17226f7" providerId="ADAL" clId="{91168931-C521-41F2-8140-D9BB2C825F3F}" dt="2024-12-31T16:44:38.123" v="494" actId="478"/>
          <ac:picMkLst>
            <pc:docMk/>
            <pc:sldMk cId="0" sldId="266"/>
            <ac:picMk id="3" creationId="{00000000-0000-0000-0000-000000000000}"/>
          </ac:picMkLst>
        </pc:picChg>
      </pc:sldChg>
      <pc:sldChg chg="addSp delSp modSp mod modNotes modNotesTx">
        <pc:chgData name="Heather Mercer" userId="0e337923-7672-49b5-a322-ad36a17226f7" providerId="ADAL" clId="{91168931-C521-41F2-8140-D9BB2C825F3F}" dt="2024-12-31T17:04:35.371" v="859" actId="20577"/>
        <pc:sldMkLst>
          <pc:docMk/>
          <pc:sldMk cId="0" sldId="267"/>
        </pc:sldMkLst>
        <pc:spChg chg="mod">
          <ac:chgData name="Heather Mercer" userId="0e337923-7672-49b5-a322-ad36a17226f7" providerId="ADAL" clId="{91168931-C521-41F2-8140-D9BB2C825F3F}" dt="2024-12-30T23:08:37.755" v="378"/>
          <ac:spMkLst>
            <pc:docMk/>
            <pc:sldMk cId="0" sldId="267"/>
            <ac:spMk id="17410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1T17:04:35.371" v="859" actId="20577"/>
          <ac:spMkLst>
            <pc:docMk/>
            <pc:sldMk cId="0" sldId="267"/>
            <ac:spMk id="17411" creationId="{00000000-0000-0000-0000-000000000000}"/>
          </ac:spMkLst>
        </pc:spChg>
        <pc:picChg chg="del">
          <ac:chgData name="Heather Mercer" userId="0e337923-7672-49b5-a322-ad36a17226f7" providerId="ADAL" clId="{91168931-C521-41F2-8140-D9BB2C825F3F}" dt="2024-12-30T23:19:27.699" v="379" actId="478"/>
          <ac:picMkLst>
            <pc:docMk/>
            <pc:sldMk cId="0" sldId="267"/>
            <ac:picMk id="4" creationId="{54033E2A-E950-9992-6EF0-63FDB5706B29}"/>
          </ac:picMkLst>
        </pc:picChg>
        <pc:picChg chg="add mod">
          <ac:chgData name="Heather Mercer" userId="0e337923-7672-49b5-a322-ad36a17226f7" providerId="ADAL" clId="{91168931-C521-41F2-8140-D9BB2C825F3F}" dt="2024-12-30T23:19:49.380" v="387" actId="14100"/>
          <ac:picMkLst>
            <pc:docMk/>
            <pc:sldMk cId="0" sldId="267"/>
            <ac:picMk id="5" creationId="{17EC4A57-55AD-AA3C-7F78-E39ECC18472D}"/>
          </ac:picMkLst>
        </pc:picChg>
      </pc:sldChg>
      <pc:sldChg chg="addSp delSp modSp mod modClrScheme chgLayout modNotes modNotesTx">
        <pc:chgData name="Heather Mercer" userId="0e337923-7672-49b5-a322-ad36a17226f7" providerId="ADAL" clId="{91168931-C521-41F2-8140-D9BB2C825F3F}" dt="2024-12-31T16:28:43.802" v="440"/>
        <pc:sldMkLst>
          <pc:docMk/>
          <pc:sldMk cId="0" sldId="269"/>
        </pc:sldMkLst>
        <pc:spChg chg="mod">
          <ac:chgData name="Heather Mercer" userId="0e337923-7672-49b5-a322-ad36a17226f7" providerId="ADAL" clId="{91168931-C521-41F2-8140-D9BB2C825F3F}" dt="2024-12-30T22:37:50.441" v="228" actId="26606"/>
          <ac:spMkLst>
            <pc:docMk/>
            <pc:sldMk cId="0" sldId="269"/>
            <ac:spMk id="2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0T22:52:35.969" v="306" actId="1076"/>
          <ac:spMkLst>
            <pc:docMk/>
            <pc:sldMk cId="0" sldId="269"/>
            <ac:spMk id="8194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1T16:28:43.802" v="440"/>
          <ac:spMkLst>
            <pc:docMk/>
            <pc:sldMk cId="0" sldId="269"/>
            <ac:spMk id="8195" creationId="{00000000-0000-0000-0000-000000000000}"/>
          </ac:spMkLst>
        </pc:spChg>
        <pc:picChg chg="add mod ord">
          <ac:chgData name="Heather Mercer" userId="0e337923-7672-49b5-a322-ad36a17226f7" providerId="ADAL" clId="{91168931-C521-41F2-8140-D9BB2C825F3F}" dt="2024-12-30T22:52:56.149" v="312" actId="1076"/>
          <ac:picMkLst>
            <pc:docMk/>
            <pc:sldMk cId="0" sldId="269"/>
            <ac:picMk id="4" creationId="{7C6ECF6D-BA22-64F9-9069-ACB384A01CAC}"/>
          </ac:picMkLst>
        </pc:picChg>
        <pc:picChg chg="add del">
          <ac:chgData name="Heather Mercer" userId="0e337923-7672-49b5-a322-ad36a17226f7" providerId="ADAL" clId="{91168931-C521-41F2-8140-D9BB2C825F3F}" dt="2024-12-30T22:37:09.413" v="220" actId="478"/>
          <ac:picMkLst>
            <pc:docMk/>
            <pc:sldMk cId="0" sldId="269"/>
            <ac:picMk id="5" creationId="{6885EC68-F4DC-0917-F0D2-D4412CBA4D6E}"/>
          </ac:picMkLst>
        </pc:picChg>
      </pc:sldChg>
      <pc:sldChg chg="modSp mod modNotes modNotesTx">
        <pc:chgData name="Heather Mercer" userId="0e337923-7672-49b5-a322-ad36a17226f7" providerId="ADAL" clId="{91168931-C521-41F2-8140-D9BB2C825F3F}" dt="2024-12-30T18:48:12.641" v="20" actId="27636"/>
        <pc:sldMkLst>
          <pc:docMk/>
          <pc:sldMk cId="0" sldId="271"/>
        </pc:sldMkLst>
        <pc:spChg chg="mod">
          <ac:chgData name="Heather Mercer" userId="0e337923-7672-49b5-a322-ad36a17226f7" providerId="ADAL" clId="{91168931-C521-41F2-8140-D9BB2C825F3F}" dt="2024-12-30T18:44:49.242" v="18"/>
          <ac:spMkLst>
            <pc:docMk/>
            <pc:sldMk cId="0" sldId="271"/>
            <ac:spMk id="2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0T18:45:45.723" v="19"/>
          <ac:spMkLst>
            <pc:docMk/>
            <pc:sldMk cId="0" sldId="271"/>
            <ac:spMk id="5" creationId="{00000000-0000-0000-0000-000000000000}"/>
          </ac:spMkLst>
        </pc:spChg>
      </pc:sldChg>
      <pc:sldChg chg="modSp mod modNotes modNotesTx">
        <pc:chgData name="Heather Mercer" userId="0e337923-7672-49b5-a322-ad36a17226f7" providerId="ADAL" clId="{91168931-C521-41F2-8140-D9BB2C825F3F}" dt="2024-12-30T18:57:26.308" v="53" actId="27636"/>
        <pc:sldMkLst>
          <pc:docMk/>
          <pc:sldMk cId="0" sldId="273"/>
        </pc:sldMkLst>
        <pc:spChg chg="mod">
          <ac:chgData name="Heather Mercer" userId="0e337923-7672-49b5-a322-ad36a17226f7" providerId="ADAL" clId="{91168931-C521-41F2-8140-D9BB2C825F3F}" dt="2024-12-30T18:53:46.821" v="37"/>
          <ac:spMkLst>
            <pc:docMk/>
            <pc:sldMk cId="0" sldId="273"/>
            <ac:spMk id="2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0T18:57:26.222" v="52"/>
          <ac:spMkLst>
            <pc:docMk/>
            <pc:sldMk cId="0" sldId="273"/>
            <ac:spMk id="3" creationId="{00000000-0000-0000-0000-000000000000}"/>
          </ac:spMkLst>
        </pc:spChg>
      </pc:sldChg>
      <pc:sldChg chg="delSp modSp mod modNotesTx">
        <pc:chgData name="Heather Mercer" userId="0e337923-7672-49b5-a322-ad36a17226f7" providerId="ADAL" clId="{91168931-C521-41F2-8140-D9BB2C825F3F}" dt="2024-12-30T19:06:29.975" v="73" actId="20577"/>
        <pc:sldMkLst>
          <pc:docMk/>
          <pc:sldMk cId="0" sldId="274"/>
        </pc:sldMkLst>
        <pc:spChg chg="mod">
          <ac:chgData name="Heather Mercer" userId="0e337923-7672-49b5-a322-ad36a17226f7" providerId="ADAL" clId="{91168931-C521-41F2-8140-D9BB2C825F3F}" dt="2024-12-30T18:59:30.473" v="59"/>
          <ac:spMkLst>
            <pc:docMk/>
            <pc:sldMk cId="0" sldId="274"/>
            <ac:spMk id="2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0T19:03:22.155" v="68" actId="20577"/>
          <ac:spMkLst>
            <pc:docMk/>
            <pc:sldMk cId="0" sldId="274"/>
            <ac:spMk id="3" creationId="{00000000-0000-0000-0000-000000000000}"/>
          </ac:spMkLst>
        </pc:spChg>
        <pc:spChg chg="del">
          <ac:chgData name="Heather Mercer" userId="0e337923-7672-49b5-a322-ad36a17226f7" providerId="ADAL" clId="{91168931-C521-41F2-8140-D9BB2C825F3F}" dt="2024-12-30T19:01:27.328" v="60" actId="478"/>
          <ac:spMkLst>
            <pc:docMk/>
            <pc:sldMk cId="0" sldId="274"/>
            <ac:spMk id="4" creationId="{00000000-0000-0000-0000-000000000000}"/>
          </ac:spMkLst>
        </pc:spChg>
        <pc:graphicFrameChg chg="mod">
          <ac:chgData name="Heather Mercer" userId="0e337923-7672-49b5-a322-ad36a17226f7" providerId="ADAL" clId="{91168931-C521-41F2-8140-D9BB2C825F3F}" dt="2024-12-30T19:06:17.333" v="71"/>
          <ac:graphicFrameMkLst>
            <pc:docMk/>
            <pc:sldMk cId="0" sldId="274"/>
            <ac:graphicFrameMk id="6" creationId="{00000000-0000-0000-0000-000000000000}"/>
          </ac:graphicFrameMkLst>
        </pc:graphicFrameChg>
      </pc:sldChg>
      <pc:sldChg chg="modSp mod modNotes modNotesTx">
        <pc:chgData name="Heather Mercer" userId="0e337923-7672-49b5-a322-ad36a17226f7" providerId="ADAL" clId="{91168931-C521-41F2-8140-D9BB2C825F3F}" dt="2024-12-31T16:24:04.350" v="432"/>
        <pc:sldMkLst>
          <pc:docMk/>
          <pc:sldMk cId="0" sldId="275"/>
        </pc:sldMkLst>
        <pc:spChg chg="mod">
          <ac:chgData name="Heather Mercer" userId="0e337923-7672-49b5-a322-ad36a17226f7" providerId="ADAL" clId="{91168931-C521-41F2-8140-D9BB2C825F3F}" dt="2024-12-30T22:30:30.706" v="199" actId="14100"/>
          <ac:spMkLst>
            <pc:docMk/>
            <pc:sldMk cId="0" sldId="275"/>
            <ac:spMk id="2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1T16:24:04.350" v="432"/>
          <ac:spMkLst>
            <pc:docMk/>
            <pc:sldMk cId="0" sldId="275"/>
            <ac:spMk id="3" creationId="{00000000-0000-0000-0000-000000000000}"/>
          </ac:spMkLst>
        </pc:spChg>
      </pc:sldChg>
      <pc:sldChg chg="modSp mod modNotes modNotesTx">
        <pc:chgData name="Heather Mercer" userId="0e337923-7672-49b5-a322-ad36a17226f7" providerId="ADAL" clId="{91168931-C521-41F2-8140-D9BB2C825F3F}" dt="2024-12-31T16:56:41.446" v="577"/>
        <pc:sldMkLst>
          <pc:docMk/>
          <pc:sldMk cId="0" sldId="281"/>
        </pc:sldMkLst>
        <pc:spChg chg="mod">
          <ac:chgData name="Heather Mercer" userId="0e337923-7672-49b5-a322-ad36a17226f7" providerId="ADAL" clId="{91168931-C521-41F2-8140-D9BB2C825F3F}" dt="2024-12-31T16:56:41.446" v="577"/>
          <ac:spMkLst>
            <pc:docMk/>
            <pc:sldMk cId="0" sldId="281"/>
            <ac:spMk id="3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0T23:05:59.031" v="365"/>
          <ac:spMkLst>
            <pc:docMk/>
            <pc:sldMk cId="0" sldId="281"/>
            <ac:spMk id="5" creationId="{00000000-0000-0000-0000-000000000000}"/>
          </ac:spMkLst>
        </pc:spChg>
      </pc:sldChg>
      <pc:sldChg chg="modSp mod modNotesTx">
        <pc:chgData name="Heather Mercer" userId="0e337923-7672-49b5-a322-ad36a17226f7" providerId="ADAL" clId="{91168931-C521-41F2-8140-D9BB2C825F3F}" dt="2024-12-30T18:52:23.057" v="31" actId="20577"/>
        <pc:sldMkLst>
          <pc:docMk/>
          <pc:sldMk cId="1192554124" sldId="285"/>
        </pc:sldMkLst>
        <pc:spChg chg="mod">
          <ac:chgData name="Heather Mercer" userId="0e337923-7672-49b5-a322-ad36a17226f7" providerId="ADAL" clId="{91168931-C521-41F2-8140-D9BB2C825F3F}" dt="2024-12-30T18:49:13.857" v="25"/>
          <ac:spMkLst>
            <pc:docMk/>
            <pc:sldMk cId="1192554124" sldId="285"/>
            <ac:spMk id="2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0T18:51:32.912" v="30"/>
          <ac:spMkLst>
            <pc:docMk/>
            <pc:sldMk cId="1192554124" sldId="285"/>
            <ac:spMk id="3" creationId="{00000000-0000-0000-0000-000000000000}"/>
          </ac:spMkLst>
        </pc:spChg>
      </pc:sldChg>
      <pc:sldChg chg="modSp mod modNotesTx">
        <pc:chgData name="Heather Mercer" userId="0e337923-7672-49b5-a322-ad36a17226f7" providerId="ADAL" clId="{91168931-C521-41F2-8140-D9BB2C825F3F}" dt="2024-12-30T22:24:47.765" v="163" actId="115"/>
        <pc:sldMkLst>
          <pc:docMk/>
          <pc:sldMk cId="1547122576" sldId="286"/>
        </pc:sldMkLst>
        <pc:spChg chg="mod">
          <ac:chgData name="Heather Mercer" userId="0e337923-7672-49b5-a322-ad36a17226f7" providerId="ADAL" clId="{91168931-C521-41F2-8140-D9BB2C825F3F}" dt="2024-12-30T22:22:17.430" v="158" actId="14100"/>
          <ac:spMkLst>
            <pc:docMk/>
            <pc:sldMk cId="1547122576" sldId="286"/>
            <ac:spMk id="2" creationId="{00000000-0000-0000-0000-000000000000}"/>
          </ac:spMkLst>
        </pc:spChg>
        <pc:graphicFrameChg chg="mod">
          <ac:chgData name="Heather Mercer" userId="0e337923-7672-49b5-a322-ad36a17226f7" providerId="ADAL" clId="{91168931-C521-41F2-8140-D9BB2C825F3F}" dt="2024-12-30T22:24:47.765" v="163" actId="115"/>
          <ac:graphicFrameMkLst>
            <pc:docMk/>
            <pc:sldMk cId="1547122576" sldId="286"/>
            <ac:graphicFrameMk id="4" creationId="{00000000-0000-0000-0000-000000000000}"/>
          </ac:graphicFrameMkLst>
        </pc:graphicFrameChg>
      </pc:sldChg>
      <pc:sldChg chg="addSp delSp modSp mod modNotesTx">
        <pc:chgData name="Heather Mercer" userId="0e337923-7672-49b5-a322-ad36a17226f7" providerId="ADAL" clId="{91168931-C521-41F2-8140-D9BB2C825F3F}" dt="2024-12-30T22:33:46.742" v="217" actId="1076"/>
        <pc:sldMkLst>
          <pc:docMk/>
          <pc:sldMk cId="1739668250" sldId="287"/>
        </pc:sldMkLst>
        <pc:spChg chg="mod">
          <ac:chgData name="Heather Mercer" userId="0e337923-7672-49b5-a322-ad36a17226f7" providerId="ADAL" clId="{91168931-C521-41F2-8140-D9BB2C825F3F}" dt="2024-12-30T22:33:38.723" v="216"/>
          <ac:spMkLst>
            <pc:docMk/>
            <pc:sldMk cId="1739668250" sldId="287"/>
            <ac:spMk id="2" creationId="{00000000-0000-0000-0000-000000000000}"/>
          </ac:spMkLst>
        </pc:spChg>
        <pc:spChg chg="add del mod">
          <ac:chgData name="Heather Mercer" userId="0e337923-7672-49b5-a322-ad36a17226f7" providerId="ADAL" clId="{91168931-C521-41F2-8140-D9BB2C825F3F}" dt="2024-12-30T22:32:10.510" v="201" actId="931"/>
          <ac:spMkLst>
            <pc:docMk/>
            <pc:sldMk cId="1739668250" sldId="287"/>
            <ac:spMk id="5" creationId="{889807D1-0172-2686-94E0-F50F01B6338A}"/>
          </ac:spMkLst>
        </pc:spChg>
        <pc:picChg chg="add mod">
          <ac:chgData name="Heather Mercer" userId="0e337923-7672-49b5-a322-ad36a17226f7" providerId="ADAL" clId="{91168931-C521-41F2-8140-D9BB2C825F3F}" dt="2024-12-30T22:33:46.742" v="217" actId="1076"/>
          <ac:picMkLst>
            <pc:docMk/>
            <pc:sldMk cId="1739668250" sldId="287"/>
            <ac:picMk id="7" creationId="{56C8D910-32F6-215A-548B-62F207FC37B3}"/>
          </ac:picMkLst>
        </pc:picChg>
        <pc:picChg chg="del">
          <ac:chgData name="Heather Mercer" userId="0e337923-7672-49b5-a322-ad36a17226f7" providerId="ADAL" clId="{91168931-C521-41F2-8140-D9BB2C825F3F}" dt="2024-12-30T22:32:02.883" v="200" actId="478"/>
          <ac:picMkLst>
            <pc:docMk/>
            <pc:sldMk cId="1739668250" sldId="287"/>
            <ac:picMk id="8" creationId="{20DB51F7-B368-12F9-1928-F482DCF3E2FB}"/>
          </ac:picMkLst>
        </pc:picChg>
      </pc:sldChg>
      <pc:sldChg chg="addSp delSp modSp mod modNotesTx">
        <pc:chgData name="Heather Mercer" userId="0e337923-7672-49b5-a322-ad36a17226f7" providerId="ADAL" clId="{91168931-C521-41F2-8140-D9BB2C825F3F}" dt="2024-12-31T16:38:52.097" v="476" actId="6549"/>
        <pc:sldMkLst>
          <pc:docMk/>
          <pc:sldMk cId="1026671840" sldId="288"/>
        </pc:sldMkLst>
        <pc:spChg chg="mod">
          <ac:chgData name="Heather Mercer" userId="0e337923-7672-49b5-a322-ad36a17226f7" providerId="ADAL" clId="{91168931-C521-41F2-8140-D9BB2C825F3F}" dt="2024-12-30T23:01:50.977" v="343" actId="14100"/>
          <ac:spMkLst>
            <pc:docMk/>
            <pc:sldMk cId="1026671840" sldId="288"/>
            <ac:spMk id="2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1T16:38:52.097" v="476" actId="6549"/>
          <ac:spMkLst>
            <pc:docMk/>
            <pc:sldMk cId="1026671840" sldId="288"/>
            <ac:spMk id="3" creationId="{00000000-0000-0000-0000-000000000000}"/>
          </ac:spMkLst>
        </pc:spChg>
        <pc:picChg chg="add mod">
          <ac:chgData name="Heather Mercer" userId="0e337923-7672-49b5-a322-ad36a17226f7" providerId="ADAL" clId="{91168931-C521-41F2-8140-D9BB2C825F3F}" dt="2024-12-30T22:52:18.752" v="305" actId="1076"/>
          <ac:picMkLst>
            <pc:docMk/>
            <pc:sldMk cId="1026671840" sldId="288"/>
            <ac:picMk id="6" creationId="{76A7A3D8-02B2-FB06-B797-8087E53983B2}"/>
          </ac:picMkLst>
        </pc:picChg>
        <pc:picChg chg="del">
          <ac:chgData name="Heather Mercer" userId="0e337923-7672-49b5-a322-ad36a17226f7" providerId="ADAL" clId="{91168931-C521-41F2-8140-D9BB2C825F3F}" dt="2024-12-30T22:48:47.183" v="278" actId="478"/>
          <ac:picMkLst>
            <pc:docMk/>
            <pc:sldMk cId="1026671840" sldId="288"/>
            <ac:picMk id="8" creationId="{3F40FFAA-8A13-232C-22F0-455C0097BB3C}"/>
          </ac:picMkLst>
        </pc:picChg>
      </pc:sldChg>
      <pc:sldChg chg="addSp delSp modSp mod modNotesTx">
        <pc:chgData name="Heather Mercer" userId="0e337923-7672-49b5-a322-ad36a17226f7" providerId="ADAL" clId="{91168931-C521-41F2-8140-D9BB2C825F3F}" dt="2024-12-31T16:40:46.963" v="485" actId="1076"/>
        <pc:sldMkLst>
          <pc:docMk/>
          <pc:sldMk cId="1675121759" sldId="289"/>
        </pc:sldMkLst>
        <pc:spChg chg="mod">
          <ac:chgData name="Heather Mercer" userId="0e337923-7672-49b5-a322-ad36a17226f7" providerId="ADAL" clId="{91168931-C521-41F2-8140-D9BB2C825F3F}" dt="2024-12-30T23:01:30.619" v="341" actId="14100"/>
          <ac:spMkLst>
            <pc:docMk/>
            <pc:sldMk cId="1675121759" sldId="289"/>
            <ac:spMk id="2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1T16:40:09.017" v="479"/>
          <ac:spMkLst>
            <pc:docMk/>
            <pc:sldMk cId="1675121759" sldId="289"/>
            <ac:spMk id="3" creationId="{00000000-0000-0000-0000-000000000000}"/>
          </ac:spMkLst>
        </pc:spChg>
        <pc:graphicFrameChg chg="del mod">
          <ac:chgData name="Heather Mercer" userId="0e337923-7672-49b5-a322-ad36a17226f7" providerId="ADAL" clId="{91168931-C521-41F2-8140-D9BB2C825F3F}" dt="2024-12-30T22:55:22.450" v="324" actId="478"/>
          <ac:graphicFrameMkLst>
            <pc:docMk/>
            <pc:sldMk cId="1675121759" sldId="289"/>
            <ac:graphicFrameMk id="21" creationId="{00000000-0000-0000-0000-000000000000}"/>
          </ac:graphicFrameMkLst>
        </pc:graphicFrameChg>
        <pc:picChg chg="add del mod">
          <ac:chgData name="Heather Mercer" userId="0e337923-7672-49b5-a322-ad36a17226f7" providerId="ADAL" clId="{91168931-C521-41F2-8140-D9BB2C825F3F}" dt="2024-12-30T22:55:52.941" v="328" actId="478"/>
          <ac:picMkLst>
            <pc:docMk/>
            <pc:sldMk cId="1675121759" sldId="289"/>
            <ac:picMk id="6" creationId="{3C6EC90B-CA37-59C8-30FA-3096FC881199}"/>
          </ac:picMkLst>
        </pc:picChg>
        <pc:picChg chg="add mod modCrop">
          <ac:chgData name="Heather Mercer" userId="0e337923-7672-49b5-a322-ad36a17226f7" providerId="ADAL" clId="{91168931-C521-41F2-8140-D9BB2C825F3F}" dt="2024-12-31T16:40:46.963" v="485" actId="1076"/>
          <ac:picMkLst>
            <pc:docMk/>
            <pc:sldMk cId="1675121759" sldId="289"/>
            <ac:picMk id="8" creationId="{561011C2-362B-D971-F890-7876C2DE6888}"/>
          </ac:picMkLst>
        </pc:picChg>
      </pc:sldChg>
      <pc:sldChg chg="modSp mod modNotesTx">
        <pc:chgData name="Heather Mercer" userId="0e337923-7672-49b5-a322-ad36a17226f7" providerId="ADAL" clId="{91168931-C521-41F2-8140-D9BB2C825F3F}" dt="2024-12-31T16:53:57.525" v="571"/>
        <pc:sldMkLst>
          <pc:docMk/>
          <pc:sldMk cId="2427251216" sldId="290"/>
        </pc:sldMkLst>
        <pc:spChg chg="mod">
          <ac:chgData name="Heather Mercer" userId="0e337923-7672-49b5-a322-ad36a17226f7" providerId="ADAL" clId="{91168931-C521-41F2-8140-D9BB2C825F3F}" dt="2024-12-30T23:04:34.178" v="358" actId="14100"/>
          <ac:spMkLst>
            <pc:docMk/>
            <pc:sldMk cId="2427251216" sldId="290"/>
            <ac:spMk id="2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1T16:53:57.525" v="571"/>
          <ac:spMkLst>
            <pc:docMk/>
            <pc:sldMk cId="2427251216" sldId="290"/>
            <ac:spMk id="3" creationId="{00000000-0000-0000-0000-000000000000}"/>
          </ac:spMkLst>
        </pc:spChg>
      </pc:sldChg>
      <pc:sldChg chg="addSp delSp modSp mod modNotesTx">
        <pc:chgData name="Heather Mercer" userId="0e337923-7672-49b5-a322-ad36a17226f7" providerId="ADAL" clId="{91168931-C521-41F2-8140-D9BB2C825F3F}" dt="2024-12-31T16:17:13.758" v="410" actId="14100"/>
        <pc:sldMkLst>
          <pc:docMk/>
          <pc:sldMk cId="696890171" sldId="291"/>
        </pc:sldMkLst>
        <pc:spChg chg="mod">
          <ac:chgData name="Heather Mercer" userId="0e337923-7672-49b5-a322-ad36a17226f7" providerId="ADAL" clId="{91168931-C521-41F2-8140-D9BB2C825F3F}" dt="2024-12-30T22:26:16.107" v="170" actId="14100"/>
          <ac:spMkLst>
            <pc:docMk/>
            <pc:sldMk cId="696890171" sldId="291"/>
            <ac:spMk id="2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1T16:17:00.311" v="408" actId="1076"/>
          <ac:spMkLst>
            <pc:docMk/>
            <pc:sldMk cId="696890171" sldId="291"/>
            <ac:spMk id="3" creationId="{00000000-0000-0000-0000-000000000000}"/>
          </ac:spMkLst>
        </pc:spChg>
        <pc:spChg chg="mod">
          <ac:chgData name="Heather Mercer" userId="0e337923-7672-49b5-a322-ad36a17226f7" providerId="ADAL" clId="{91168931-C521-41F2-8140-D9BB2C825F3F}" dt="2024-12-31T16:17:03.759" v="409" actId="1076"/>
          <ac:spMkLst>
            <pc:docMk/>
            <pc:sldMk cId="696890171" sldId="291"/>
            <ac:spMk id="4" creationId="{00000000-0000-0000-0000-000000000000}"/>
          </ac:spMkLst>
        </pc:spChg>
        <pc:picChg chg="del">
          <ac:chgData name="Heather Mercer" userId="0e337923-7672-49b5-a322-ad36a17226f7" providerId="ADAL" clId="{91168931-C521-41F2-8140-D9BB2C825F3F}" dt="2024-12-30T22:26:34.778" v="171" actId="478"/>
          <ac:picMkLst>
            <pc:docMk/>
            <pc:sldMk cId="696890171" sldId="291"/>
            <ac:picMk id="7" creationId="{F0895EE2-895B-7CC1-1A8D-79400442FCF6}"/>
          </ac:picMkLst>
        </pc:picChg>
        <pc:picChg chg="add mod">
          <ac:chgData name="Heather Mercer" userId="0e337923-7672-49b5-a322-ad36a17226f7" providerId="ADAL" clId="{91168931-C521-41F2-8140-D9BB2C825F3F}" dt="2024-12-31T16:17:13.758" v="410" actId="14100"/>
          <ac:picMkLst>
            <pc:docMk/>
            <pc:sldMk cId="696890171" sldId="291"/>
            <ac:picMk id="8" creationId="{793EBEEF-9D3F-A1A0-8E65-49CCA6BD03A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320BA-7851-2A4C-B693-5909B2D45F62}" type="doc">
      <dgm:prSet loTypeId="urn:microsoft.com/office/officeart/2005/8/layout/hProcess9" loCatId="" qsTypeId="urn:microsoft.com/office/officeart/2005/8/quickstyle/simple4" qsCatId="simple" csTypeId="urn:microsoft.com/office/officeart/2005/8/colors/colorful4" csCatId="colorful" phldr="1"/>
      <dgm:spPr/>
    </dgm:pt>
    <dgm:pt modelId="{AC146843-EBE2-0745-8C33-6BC0992FBA8F}">
      <dgm:prSet phldrT="[Text]"/>
      <dgm:spPr/>
      <dgm:t>
        <a:bodyPr/>
        <a:lstStyle/>
        <a:p>
          <a:r>
            <a:rPr lang="en-US" dirty="0" err="1"/>
            <a:t>Célula</a:t>
          </a:r>
          <a:r>
            <a:rPr lang="en-US" dirty="0"/>
            <a:t> normal</a:t>
          </a:r>
        </a:p>
      </dgm:t>
    </dgm:pt>
    <dgm:pt modelId="{33BC3DAE-086A-E143-B864-12137F709086}" type="parTrans" cxnId="{1D726EAB-0D6A-294A-A234-658D616DBB23}">
      <dgm:prSet/>
      <dgm:spPr/>
      <dgm:t>
        <a:bodyPr/>
        <a:lstStyle/>
        <a:p>
          <a:endParaRPr lang="en-US"/>
        </a:p>
      </dgm:t>
    </dgm:pt>
    <dgm:pt modelId="{A39B06EC-50C4-8546-88E6-6C2E270C3BF0}" type="sibTrans" cxnId="{1D726EAB-0D6A-294A-A234-658D616DBB23}">
      <dgm:prSet/>
      <dgm:spPr/>
      <dgm:t>
        <a:bodyPr/>
        <a:lstStyle/>
        <a:p>
          <a:endParaRPr lang="en-US"/>
        </a:p>
      </dgm:t>
    </dgm:pt>
    <dgm:pt modelId="{F3F847BA-BBA0-B64F-871B-F7BE3F6959C0}">
      <dgm:prSet phldrT="[Text]"/>
      <dgm:spPr/>
      <dgm:t>
        <a:bodyPr/>
        <a:lstStyle/>
        <a:p>
          <a:r>
            <a:rPr lang="es-ES" dirty="0"/>
            <a:t>El VPH daña la célula</a:t>
          </a:r>
          <a:endParaRPr lang="en-US" dirty="0"/>
        </a:p>
      </dgm:t>
    </dgm:pt>
    <dgm:pt modelId="{8164620B-CF1E-3C45-9012-3A842BA23DBF}" type="parTrans" cxnId="{FD4E0789-9A32-A948-907F-9FB2A140396F}">
      <dgm:prSet/>
      <dgm:spPr/>
      <dgm:t>
        <a:bodyPr/>
        <a:lstStyle/>
        <a:p>
          <a:endParaRPr lang="en-US"/>
        </a:p>
      </dgm:t>
    </dgm:pt>
    <dgm:pt modelId="{62737B5C-4D66-144B-AE85-04D17BCF57F0}" type="sibTrans" cxnId="{FD4E0789-9A32-A948-907F-9FB2A140396F}">
      <dgm:prSet/>
      <dgm:spPr/>
      <dgm:t>
        <a:bodyPr/>
        <a:lstStyle/>
        <a:p>
          <a:endParaRPr lang="en-US"/>
        </a:p>
      </dgm:t>
    </dgm:pt>
    <dgm:pt modelId="{B0B52969-7B4E-954C-AFCE-7382FB824DFB}">
      <dgm:prSet phldrT="[Text]"/>
      <dgm:spPr/>
      <dgm:t>
        <a:bodyPr/>
        <a:lstStyle/>
        <a:p>
          <a:r>
            <a:rPr lang="en-US" dirty="0" err="1"/>
            <a:t>Cáncer</a:t>
          </a:r>
          <a:r>
            <a:rPr lang="en-US" dirty="0"/>
            <a:t> o </a:t>
          </a:r>
          <a:r>
            <a:rPr lang="en-US" dirty="0" err="1"/>
            <a:t>verrugas</a:t>
          </a:r>
          <a:r>
            <a:rPr lang="en-US" dirty="0"/>
            <a:t> </a:t>
          </a:r>
          <a:r>
            <a:rPr lang="en-US" dirty="0" err="1"/>
            <a:t>genitales</a:t>
          </a:r>
          <a:endParaRPr lang="en-US" dirty="0"/>
        </a:p>
      </dgm:t>
    </dgm:pt>
    <dgm:pt modelId="{2664C826-C4BF-7F4E-A132-7821F1EDDF95}" type="parTrans" cxnId="{73881BE1-15E6-6C41-9250-CCEE29A183F8}">
      <dgm:prSet/>
      <dgm:spPr/>
      <dgm:t>
        <a:bodyPr/>
        <a:lstStyle/>
        <a:p>
          <a:endParaRPr lang="en-US"/>
        </a:p>
      </dgm:t>
    </dgm:pt>
    <dgm:pt modelId="{3B3F1B12-7E46-7E45-8795-DD9BAEC1E2B7}" type="sibTrans" cxnId="{73881BE1-15E6-6C41-9250-CCEE29A183F8}">
      <dgm:prSet/>
      <dgm:spPr/>
      <dgm:t>
        <a:bodyPr/>
        <a:lstStyle/>
        <a:p>
          <a:endParaRPr lang="en-US"/>
        </a:p>
      </dgm:t>
    </dgm:pt>
    <dgm:pt modelId="{73D6B3BB-1040-654B-8382-F8B251B729CA}" type="pres">
      <dgm:prSet presAssocID="{1FA320BA-7851-2A4C-B693-5909B2D45F62}" presName="CompostProcess" presStyleCnt="0">
        <dgm:presLayoutVars>
          <dgm:dir/>
          <dgm:resizeHandles val="exact"/>
        </dgm:presLayoutVars>
      </dgm:prSet>
      <dgm:spPr/>
    </dgm:pt>
    <dgm:pt modelId="{A3ABAB40-D0CE-364A-8487-3C8B68B6C485}" type="pres">
      <dgm:prSet presAssocID="{1FA320BA-7851-2A4C-B693-5909B2D45F62}" presName="arrow" presStyleLbl="bgShp" presStyleIdx="0" presStyleCnt="1"/>
      <dgm:spPr/>
    </dgm:pt>
    <dgm:pt modelId="{421F5212-CBC8-414A-A478-A0E21B883A23}" type="pres">
      <dgm:prSet presAssocID="{1FA320BA-7851-2A4C-B693-5909B2D45F62}" presName="linearProcess" presStyleCnt="0"/>
      <dgm:spPr/>
    </dgm:pt>
    <dgm:pt modelId="{26FC6ADE-AA2A-E341-8608-39A65C12C514}" type="pres">
      <dgm:prSet presAssocID="{AC146843-EBE2-0745-8C33-6BC0992FBA8F}" presName="textNode" presStyleLbl="node1" presStyleIdx="0" presStyleCnt="3">
        <dgm:presLayoutVars>
          <dgm:bulletEnabled val="1"/>
        </dgm:presLayoutVars>
      </dgm:prSet>
      <dgm:spPr/>
    </dgm:pt>
    <dgm:pt modelId="{86B226CB-0ACA-8A47-9125-C8A45C014096}" type="pres">
      <dgm:prSet presAssocID="{A39B06EC-50C4-8546-88E6-6C2E270C3BF0}" presName="sibTrans" presStyleCnt="0"/>
      <dgm:spPr/>
    </dgm:pt>
    <dgm:pt modelId="{B3CC9F4F-F917-8940-A0A4-2C9728F6A741}" type="pres">
      <dgm:prSet presAssocID="{F3F847BA-BBA0-B64F-871B-F7BE3F6959C0}" presName="textNode" presStyleLbl="node1" presStyleIdx="1" presStyleCnt="3">
        <dgm:presLayoutVars>
          <dgm:bulletEnabled val="1"/>
        </dgm:presLayoutVars>
      </dgm:prSet>
      <dgm:spPr/>
    </dgm:pt>
    <dgm:pt modelId="{365F5FE1-0EEB-C648-99AE-ED3DB94B18C8}" type="pres">
      <dgm:prSet presAssocID="{62737B5C-4D66-144B-AE85-04D17BCF57F0}" presName="sibTrans" presStyleCnt="0"/>
      <dgm:spPr/>
    </dgm:pt>
    <dgm:pt modelId="{F137D405-2199-2149-A7C1-C8B59049326A}" type="pres">
      <dgm:prSet presAssocID="{B0B52969-7B4E-954C-AFCE-7382FB824DF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D65D345-F27F-A546-BC33-AD57B090419F}" type="presOf" srcId="{F3F847BA-BBA0-B64F-871B-F7BE3F6959C0}" destId="{B3CC9F4F-F917-8940-A0A4-2C9728F6A741}" srcOrd="0" destOrd="0" presId="urn:microsoft.com/office/officeart/2005/8/layout/hProcess9"/>
    <dgm:cxn modelId="{FD4E0789-9A32-A948-907F-9FB2A140396F}" srcId="{1FA320BA-7851-2A4C-B693-5909B2D45F62}" destId="{F3F847BA-BBA0-B64F-871B-F7BE3F6959C0}" srcOrd="1" destOrd="0" parTransId="{8164620B-CF1E-3C45-9012-3A842BA23DBF}" sibTransId="{62737B5C-4D66-144B-AE85-04D17BCF57F0}"/>
    <dgm:cxn modelId="{8B2DB78D-AB86-4047-9E2C-17E348385FC8}" type="presOf" srcId="{AC146843-EBE2-0745-8C33-6BC0992FBA8F}" destId="{26FC6ADE-AA2A-E341-8608-39A65C12C514}" srcOrd="0" destOrd="0" presId="urn:microsoft.com/office/officeart/2005/8/layout/hProcess9"/>
    <dgm:cxn modelId="{1D726EAB-0D6A-294A-A234-658D616DBB23}" srcId="{1FA320BA-7851-2A4C-B693-5909B2D45F62}" destId="{AC146843-EBE2-0745-8C33-6BC0992FBA8F}" srcOrd="0" destOrd="0" parTransId="{33BC3DAE-086A-E143-B864-12137F709086}" sibTransId="{A39B06EC-50C4-8546-88E6-6C2E270C3BF0}"/>
    <dgm:cxn modelId="{A7269FC4-916C-8C44-B06D-987C4B291AB8}" type="presOf" srcId="{1FA320BA-7851-2A4C-B693-5909B2D45F62}" destId="{73D6B3BB-1040-654B-8382-F8B251B729CA}" srcOrd="0" destOrd="0" presId="urn:microsoft.com/office/officeart/2005/8/layout/hProcess9"/>
    <dgm:cxn modelId="{845717D8-FAF9-8B43-B0BC-FB982F82E3A4}" type="presOf" srcId="{B0B52969-7B4E-954C-AFCE-7382FB824DFB}" destId="{F137D405-2199-2149-A7C1-C8B59049326A}" srcOrd="0" destOrd="0" presId="urn:microsoft.com/office/officeart/2005/8/layout/hProcess9"/>
    <dgm:cxn modelId="{73881BE1-15E6-6C41-9250-CCEE29A183F8}" srcId="{1FA320BA-7851-2A4C-B693-5909B2D45F62}" destId="{B0B52969-7B4E-954C-AFCE-7382FB824DFB}" srcOrd="2" destOrd="0" parTransId="{2664C826-C4BF-7F4E-A132-7821F1EDDF95}" sibTransId="{3B3F1B12-7E46-7E45-8795-DD9BAEC1E2B7}"/>
    <dgm:cxn modelId="{636494A9-B990-7B4A-90D7-38A4F35DFB18}" type="presParOf" srcId="{73D6B3BB-1040-654B-8382-F8B251B729CA}" destId="{A3ABAB40-D0CE-364A-8487-3C8B68B6C485}" srcOrd="0" destOrd="0" presId="urn:microsoft.com/office/officeart/2005/8/layout/hProcess9"/>
    <dgm:cxn modelId="{5B17F7A3-EE8F-A345-BD52-AB3E958C21F7}" type="presParOf" srcId="{73D6B3BB-1040-654B-8382-F8B251B729CA}" destId="{421F5212-CBC8-414A-A478-A0E21B883A23}" srcOrd="1" destOrd="0" presId="urn:microsoft.com/office/officeart/2005/8/layout/hProcess9"/>
    <dgm:cxn modelId="{4AB1086C-F1E2-014D-B84B-97477AA4BB01}" type="presParOf" srcId="{421F5212-CBC8-414A-A478-A0E21B883A23}" destId="{26FC6ADE-AA2A-E341-8608-39A65C12C514}" srcOrd="0" destOrd="0" presId="urn:microsoft.com/office/officeart/2005/8/layout/hProcess9"/>
    <dgm:cxn modelId="{920DE852-5E2B-C540-9DFA-645FF9B18E86}" type="presParOf" srcId="{421F5212-CBC8-414A-A478-A0E21B883A23}" destId="{86B226CB-0ACA-8A47-9125-C8A45C014096}" srcOrd="1" destOrd="0" presId="urn:microsoft.com/office/officeart/2005/8/layout/hProcess9"/>
    <dgm:cxn modelId="{9D855141-1B31-854A-BF6B-56FA70296B2D}" type="presParOf" srcId="{421F5212-CBC8-414A-A478-A0E21B883A23}" destId="{B3CC9F4F-F917-8940-A0A4-2C9728F6A741}" srcOrd="2" destOrd="0" presId="urn:microsoft.com/office/officeart/2005/8/layout/hProcess9"/>
    <dgm:cxn modelId="{742BBA93-5BFA-5C4E-9E0F-B81A0FB10390}" type="presParOf" srcId="{421F5212-CBC8-414A-A478-A0E21B883A23}" destId="{365F5FE1-0EEB-C648-99AE-ED3DB94B18C8}" srcOrd="3" destOrd="0" presId="urn:microsoft.com/office/officeart/2005/8/layout/hProcess9"/>
    <dgm:cxn modelId="{D72B404C-7BDF-CD49-83C1-28BCF46D282F}" type="presParOf" srcId="{421F5212-CBC8-414A-A478-A0E21B883A23}" destId="{F137D405-2199-2149-A7C1-C8B59049326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9C8AB3-A3F9-48AB-8082-DE7AD5C1A9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DE4E56-9895-4955-80C2-2CB38D15D0D3}">
      <dgm:prSet/>
      <dgm:spPr/>
      <dgm:t>
        <a:bodyPr/>
        <a:lstStyle/>
        <a:p>
          <a:r>
            <a:rPr lang="es-ES" dirty="0"/>
            <a:t>Contacto íntimo piel con piel</a:t>
          </a:r>
          <a:endParaRPr lang="en-US" dirty="0"/>
        </a:p>
      </dgm:t>
    </dgm:pt>
    <dgm:pt modelId="{ADA42A28-72DD-47DD-8160-AC60FF5EE9C6}" type="parTrans" cxnId="{E94F8321-F1A7-4A6B-A221-D7824F33BCB6}">
      <dgm:prSet/>
      <dgm:spPr/>
      <dgm:t>
        <a:bodyPr/>
        <a:lstStyle/>
        <a:p>
          <a:endParaRPr lang="en-US"/>
        </a:p>
      </dgm:t>
    </dgm:pt>
    <dgm:pt modelId="{B773C4A2-3FF2-42F4-AB3A-4C26C0AABD98}" type="sibTrans" cxnId="{E94F8321-F1A7-4A6B-A221-D7824F33BCB6}">
      <dgm:prSet/>
      <dgm:spPr/>
      <dgm:t>
        <a:bodyPr/>
        <a:lstStyle/>
        <a:p>
          <a:endParaRPr lang="en-US"/>
        </a:p>
      </dgm:t>
    </dgm:pt>
    <dgm:pt modelId="{403D168A-2654-4E87-A2D2-7A7E36B782B4}">
      <dgm:prSet/>
      <dgm:spPr/>
      <dgm:t>
        <a:bodyPr/>
        <a:lstStyle/>
        <a:p>
          <a:r>
            <a:rPr lang="es-ES" dirty="0"/>
            <a:t>La relación sexual es la principal forma de propagación del VPH</a:t>
          </a:r>
          <a:endParaRPr lang="en-US" dirty="0"/>
        </a:p>
      </dgm:t>
    </dgm:pt>
    <dgm:pt modelId="{823F10BC-80B1-43F8-ADB5-D3249763289C}" type="parTrans" cxnId="{582ECB28-6F8B-468F-8D6E-F69E085441F4}">
      <dgm:prSet/>
      <dgm:spPr/>
      <dgm:t>
        <a:bodyPr/>
        <a:lstStyle/>
        <a:p>
          <a:endParaRPr lang="en-US"/>
        </a:p>
      </dgm:t>
    </dgm:pt>
    <dgm:pt modelId="{241CF1EA-23D7-4407-8059-6996A131642C}" type="sibTrans" cxnId="{582ECB28-6F8B-468F-8D6E-F69E085441F4}">
      <dgm:prSet/>
      <dgm:spPr/>
      <dgm:t>
        <a:bodyPr/>
        <a:lstStyle/>
        <a:p>
          <a:endParaRPr lang="en-US"/>
        </a:p>
      </dgm:t>
    </dgm:pt>
    <dgm:pt modelId="{5B696346-4096-428D-A804-9FF04889C2AE}">
      <dgm:prSet/>
      <dgm:spPr/>
      <dgm:t>
        <a:bodyPr/>
        <a:lstStyle/>
        <a:p>
          <a:r>
            <a:rPr lang="es-ES" dirty="0"/>
            <a:t>¿De dónde </a:t>
          </a:r>
          <a:r>
            <a:rPr lang="es-ES" u="sng" dirty="0"/>
            <a:t>no</a:t>
          </a:r>
          <a:r>
            <a:rPr lang="es-ES" dirty="0"/>
            <a:t> puedo contraer el virus?</a:t>
          </a:r>
          <a:endParaRPr lang="en-US" dirty="0"/>
        </a:p>
      </dgm:t>
    </dgm:pt>
    <dgm:pt modelId="{0A8D450D-C199-4E98-9CF0-F5D8CFBF0A07}" type="parTrans" cxnId="{4E8AC622-06A1-4D66-86D0-1DE246759DB3}">
      <dgm:prSet/>
      <dgm:spPr/>
      <dgm:t>
        <a:bodyPr/>
        <a:lstStyle/>
        <a:p>
          <a:endParaRPr lang="en-US"/>
        </a:p>
      </dgm:t>
    </dgm:pt>
    <dgm:pt modelId="{BF16E644-AC7F-4064-8C7F-BECA9E8022B8}" type="sibTrans" cxnId="{4E8AC622-06A1-4D66-86D0-1DE246759DB3}">
      <dgm:prSet/>
      <dgm:spPr/>
      <dgm:t>
        <a:bodyPr/>
        <a:lstStyle/>
        <a:p>
          <a:endParaRPr lang="en-US"/>
        </a:p>
      </dgm:t>
    </dgm:pt>
    <dgm:pt modelId="{00055D00-7952-47E5-A95D-464F42330BB3}" type="pres">
      <dgm:prSet presAssocID="{6E9C8AB3-A3F9-48AB-8082-DE7AD5C1A94E}" presName="linear" presStyleCnt="0">
        <dgm:presLayoutVars>
          <dgm:animLvl val="lvl"/>
          <dgm:resizeHandles val="exact"/>
        </dgm:presLayoutVars>
      </dgm:prSet>
      <dgm:spPr/>
    </dgm:pt>
    <dgm:pt modelId="{B082BFCF-9617-4329-A4AB-D583781B36EB}" type="pres">
      <dgm:prSet presAssocID="{83DE4E56-9895-4955-80C2-2CB38D15D0D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07496F-3B80-46A6-92A7-29FBF66AF33C}" type="pres">
      <dgm:prSet presAssocID="{B773C4A2-3FF2-42F4-AB3A-4C26C0AABD98}" presName="spacer" presStyleCnt="0"/>
      <dgm:spPr/>
    </dgm:pt>
    <dgm:pt modelId="{4AF02931-3F5B-4C4D-BFAF-3DECEA3E9B25}" type="pres">
      <dgm:prSet presAssocID="{403D168A-2654-4E87-A2D2-7A7E36B782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D69FFF-EB3B-490D-8AB8-A955BC983AC2}" type="pres">
      <dgm:prSet presAssocID="{241CF1EA-23D7-4407-8059-6996A131642C}" presName="spacer" presStyleCnt="0"/>
      <dgm:spPr/>
    </dgm:pt>
    <dgm:pt modelId="{6B7B86B8-E0C5-4516-9F5C-5869230712DD}" type="pres">
      <dgm:prSet presAssocID="{5B696346-4096-428D-A804-9FF04889C2A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1C2490C-C402-42A9-9E5E-E276F3AD8A28}" type="presOf" srcId="{83DE4E56-9895-4955-80C2-2CB38D15D0D3}" destId="{B082BFCF-9617-4329-A4AB-D583781B36EB}" srcOrd="0" destOrd="0" presId="urn:microsoft.com/office/officeart/2005/8/layout/vList2"/>
    <dgm:cxn modelId="{A01DEF0E-A5FD-46D5-8B68-DF8EC25EBEA8}" type="presOf" srcId="{6E9C8AB3-A3F9-48AB-8082-DE7AD5C1A94E}" destId="{00055D00-7952-47E5-A95D-464F42330BB3}" srcOrd="0" destOrd="0" presId="urn:microsoft.com/office/officeart/2005/8/layout/vList2"/>
    <dgm:cxn modelId="{E94F8321-F1A7-4A6B-A221-D7824F33BCB6}" srcId="{6E9C8AB3-A3F9-48AB-8082-DE7AD5C1A94E}" destId="{83DE4E56-9895-4955-80C2-2CB38D15D0D3}" srcOrd="0" destOrd="0" parTransId="{ADA42A28-72DD-47DD-8160-AC60FF5EE9C6}" sibTransId="{B773C4A2-3FF2-42F4-AB3A-4C26C0AABD98}"/>
    <dgm:cxn modelId="{4E8AC622-06A1-4D66-86D0-1DE246759DB3}" srcId="{6E9C8AB3-A3F9-48AB-8082-DE7AD5C1A94E}" destId="{5B696346-4096-428D-A804-9FF04889C2AE}" srcOrd="2" destOrd="0" parTransId="{0A8D450D-C199-4E98-9CF0-F5D8CFBF0A07}" sibTransId="{BF16E644-AC7F-4064-8C7F-BECA9E8022B8}"/>
    <dgm:cxn modelId="{582ECB28-6F8B-468F-8D6E-F69E085441F4}" srcId="{6E9C8AB3-A3F9-48AB-8082-DE7AD5C1A94E}" destId="{403D168A-2654-4E87-A2D2-7A7E36B782B4}" srcOrd="1" destOrd="0" parTransId="{823F10BC-80B1-43F8-ADB5-D3249763289C}" sibTransId="{241CF1EA-23D7-4407-8059-6996A131642C}"/>
    <dgm:cxn modelId="{0CE52468-3864-423B-ACA7-F30A3BDF917C}" type="presOf" srcId="{403D168A-2654-4E87-A2D2-7A7E36B782B4}" destId="{4AF02931-3F5B-4C4D-BFAF-3DECEA3E9B25}" srcOrd="0" destOrd="0" presId="urn:microsoft.com/office/officeart/2005/8/layout/vList2"/>
    <dgm:cxn modelId="{60C037FF-F779-4467-AE17-EE061BF38106}" type="presOf" srcId="{5B696346-4096-428D-A804-9FF04889C2AE}" destId="{6B7B86B8-E0C5-4516-9F5C-5869230712DD}" srcOrd="0" destOrd="0" presId="urn:microsoft.com/office/officeart/2005/8/layout/vList2"/>
    <dgm:cxn modelId="{2B99DE11-3D8E-42B9-A07C-F2366169BD5A}" type="presParOf" srcId="{00055D00-7952-47E5-A95D-464F42330BB3}" destId="{B082BFCF-9617-4329-A4AB-D583781B36EB}" srcOrd="0" destOrd="0" presId="urn:microsoft.com/office/officeart/2005/8/layout/vList2"/>
    <dgm:cxn modelId="{D87FD242-1F27-46CE-9F51-1DD8BB153C7B}" type="presParOf" srcId="{00055D00-7952-47E5-A95D-464F42330BB3}" destId="{5407496F-3B80-46A6-92A7-29FBF66AF33C}" srcOrd="1" destOrd="0" presId="urn:microsoft.com/office/officeart/2005/8/layout/vList2"/>
    <dgm:cxn modelId="{56C8928D-B68A-41BC-A143-F8E63A5AA778}" type="presParOf" srcId="{00055D00-7952-47E5-A95D-464F42330BB3}" destId="{4AF02931-3F5B-4C4D-BFAF-3DECEA3E9B25}" srcOrd="2" destOrd="0" presId="urn:microsoft.com/office/officeart/2005/8/layout/vList2"/>
    <dgm:cxn modelId="{BAB6BAAA-C167-40E9-AF1A-DD14C791B7FB}" type="presParOf" srcId="{00055D00-7952-47E5-A95D-464F42330BB3}" destId="{22D69FFF-EB3B-490D-8AB8-A955BC983AC2}" srcOrd="3" destOrd="0" presId="urn:microsoft.com/office/officeart/2005/8/layout/vList2"/>
    <dgm:cxn modelId="{403F0F0E-8126-4F95-82D0-65AB3676F2DF}" type="presParOf" srcId="{00055D00-7952-47E5-A95D-464F42330BB3}" destId="{6B7B86B8-E0C5-4516-9F5C-5869230712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A363EE-A371-EE4B-ADBF-0DAB0B0A18EA}" type="doc">
      <dgm:prSet loTypeId="urn:microsoft.com/office/officeart/2005/8/layout/vProcess5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C8B08A1-6E09-2F42-88C7-DC01F46268A0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/>
            <a:t>Las personas pueden transmitir el VPH incluso si no tienen síntomas.</a:t>
          </a:r>
          <a:endParaRPr lang="en-US" dirty="0"/>
        </a:p>
      </dgm:t>
    </dgm:pt>
    <dgm:pt modelId="{189165FD-3ADE-8F4E-985E-89FCE0AD5830}" type="parTrans" cxnId="{F0D7FBFD-14C8-F148-9ADE-006A6D22D83B}">
      <dgm:prSet/>
      <dgm:spPr/>
      <dgm:t>
        <a:bodyPr/>
        <a:lstStyle/>
        <a:p>
          <a:endParaRPr lang="en-US"/>
        </a:p>
      </dgm:t>
    </dgm:pt>
    <dgm:pt modelId="{B28A660C-E1B4-DF49-A50B-050821827BCA}" type="sibTrans" cxnId="{F0D7FBFD-14C8-F148-9ADE-006A6D22D83B}">
      <dgm:prSet/>
      <dgm:spPr/>
      <dgm:t>
        <a:bodyPr/>
        <a:lstStyle/>
        <a:p>
          <a:endParaRPr lang="en-US"/>
        </a:p>
      </dgm:t>
    </dgm:pt>
    <dgm:pt modelId="{938D8026-D047-2D4F-9B32-91C526614DD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/>
            <a:t>La mayoría de las personas con VPH nunca desarrollan síntomas.</a:t>
          </a:r>
          <a:endParaRPr lang="en-US" dirty="0"/>
        </a:p>
      </dgm:t>
    </dgm:pt>
    <dgm:pt modelId="{F094952D-2F85-0944-85AB-F13E90D839BE}" type="parTrans" cxnId="{ACC64C90-D0C5-F44A-B2A3-8B3DA982ADA1}">
      <dgm:prSet/>
      <dgm:spPr/>
      <dgm:t>
        <a:bodyPr/>
        <a:lstStyle/>
        <a:p>
          <a:endParaRPr lang="en-US"/>
        </a:p>
      </dgm:t>
    </dgm:pt>
    <dgm:pt modelId="{8A5FE93C-4871-EA45-AACA-4D539CE0118E}" type="sibTrans" cxnId="{ACC64C90-D0C5-F44A-B2A3-8B3DA982ADA1}">
      <dgm:prSet/>
      <dgm:spPr/>
      <dgm:t>
        <a:bodyPr/>
        <a:lstStyle/>
        <a:p>
          <a:endParaRPr lang="en-US"/>
        </a:p>
      </dgm:t>
    </dgm:pt>
    <dgm:pt modelId="{D814B9C2-C060-794C-89A2-E00936B643F3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/>
            <a:t>Las personas que se infectan a menudo descubren demasiado </a:t>
          </a:r>
          <a:r>
            <a:rPr lang="es-ES" b="1" u="sng" dirty="0"/>
            <a:t>tarde</a:t>
          </a:r>
          <a:r>
            <a:rPr lang="es-ES" dirty="0"/>
            <a:t> que tienen VPH.</a:t>
          </a:r>
          <a:endParaRPr lang="en-US" dirty="0"/>
        </a:p>
      </dgm:t>
    </dgm:pt>
    <dgm:pt modelId="{375A1593-C444-BF48-92B1-CE83876CB741}" type="parTrans" cxnId="{FA0E9E8D-8EE9-DE42-A2C3-EF5B54437DE1}">
      <dgm:prSet/>
      <dgm:spPr/>
      <dgm:t>
        <a:bodyPr/>
        <a:lstStyle/>
        <a:p>
          <a:endParaRPr lang="en-US"/>
        </a:p>
      </dgm:t>
    </dgm:pt>
    <dgm:pt modelId="{C1C41C64-9973-A44C-8D0C-F0BCA3D1618A}" type="sibTrans" cxnId="{FA0E9E8D-8EE9-DE42-A2C3-EF5B54437DE1}">
      <dgm:prSet/>
      <dgm:spPr/>
      <dgm:t>
        <a:bodyPr/>
        <a:lstStyle/>
        <a:p>
          <a:endParaRPr lang="en-US"/>
        </a:p>
      </dgm:t>
    </dgm:pt>
    <dgm:pt modelId="{BA36120B-8B53-BF4A-97B6-C33FD5F0D069}" type="pres">
      <dgm:prSet presAssocID="{4CA363EE-A371-EE4B-ADBF-0DAB0B0A18EA}" presName="outerComposite" presStyleCnt="0">
        <dgm:presLayoutVars>
          <dgm:chMax val="5"/>
          <dgm:dir/>
          <dgm:resizeHandles val="exact"/>
        </dgm:presLayoutVars>
      </dgm:prSet>
      <dgm:spPr/>
    </dgm:pt>
    <dgm:pt modelId="{DE6A28EF-0420-3A49-9921-42912996BD72}" type="pres">
      <dgm:prSet presAssocID="{4CA363EE-A371-EE4B-ADBF-0DAB0B0A18EA}" presName="dummyMaxCanvas" presStyleCnt="0">
        <dgm:presLayoutVars/>
      </dgm:prSet>
      <dgm:spPr/>
    </dgm:pt>
    <dgm:pt modelId="{9BC1413C-4DDB-8947-96B7-9B88DEC2BA53}" type="pres">
      <dgm:prSet presAssocID="{4CA363EE-A371-EE4B-ADBF-0DAB0B0A18EA}" presName="ThreeNodes_1" presStyleLbl="node1" presStyleIdx="0" presStyleCnt="3">
        <dgm:presLayoutVars>
          <dgm:bulletEnabled val="1"/>
        </dgm:presLayoutVars>
      </dgm:prSet>
      <dgm:spPr/>
    </dgm:pt>
    <dgm:pt modelId="{4987AC09-696A-554C-997C-502A8D7BD3EE}" type="pres">
      <dgm:prSet presAssocID="{4CA363EE-A371-EE4B-ADBF-0DAB0B0A18EA}" presName="ThreeNodes_2" presStyleLbl="node1" presStyleIdx="1" presStyleCnt="3">
        <dgm:presLayoutVars>
          <dgm:bulletEnabled val="1"/>
        </dgm:presLayoutVars>
      </dgm:prSet>
      <dgm:spPr/>
    </dgm:pt>
    <dgm:pt modelId="{EAE2540D-1898-EB43-AE97-3F0B649A4D4E}" type="pres">
      <dgm:prSet presAssocID="{4CA363EE-A371-EE4B-ADBF-0DAB0B0A18EA}" presName="ThreeNodes_3" presStyleLbl="node1" presStyleIdx="2" presStyleCnt="3">
        <dgm:presLayoutVars>
          <dgm:bulletEnabled val="1"/>
        </dgm:presLayoutVars>
      </dgm:prSet>
      <dgm:spPr/>
    </dgm:pt>
    <dgm:pt modelId="{077461FF-51F2-AB4E-86DE-20D15E2D18B1}" type="pres">
      <dgm:prSet presAssocID="{4CA363EE-A371-EE4B-ADBF-0DAB0B0A18EA}" presName="ThreeConn_1-2" presStyleLbl="fgAccFollowNode1" presStyleIdx="0" presStyleCnt="2">
        <dgm:presLayoutVars>
          <dgm:bulletEnabled val="1"/>
        </dgm:presLayoutVars>
      </dgm:prSet>
      <dgm:spPr/>
    </dgm:pt>
    <dgm:pt modelId="{BA003381-B112-1040-9BBD-6B6237D26951}" type="pres">
      <dgm:prSet presAssocID="{4CA363EE-A371-EE4B-ADBF-0DAB0B0A18EA}" presName="ThreeConn_2-3" presStyleLbl="fgAccFollowNode1" presStyleIdx="1" presStyleCnt="2">
        <dgm:presLayoutVars>
          <dgm:bulletEnabled val="1"/>
        </dgm:presLayoutVars>
      </dgm:prSet>
      <dgm:spPr/>
    </dgm:pt>
    <dgm:pt modelId="{EF479574-91BB-8D40-986E-ED2315BC77C6}" type="pres">
      <dgm:prSet presAssocID="{4CA363EE-A371-EE4B-ADBF-0DAB0B0A18EA}" presName="ThreeNodes_1_text" presStyleLbl="node1" presStyleIdx="2" presStyleCnt="3">
        <dgm:presLayoutVars>
          <dgm:bulletEnabled val="1"/>
        </dgm:presLayoutVars>
      </dgm:prSet>
      <dgm:spPr/>
    </dgm:pt>
    <dgm:pt modelId="{BDE0363D-D2F7-7645-B193-65DE19E6F17F}" type="pres">
      <dgm:prSet presAssocID="{4CA363EE-A371-EE4B-ADBF-0DAB0B0A18EA}" presName="ThreeNodes_2_text" presStyleLbl="node1" presStyleIdx="2" presStyleCnt="3">
        <dgm:presLayoutVars>
          <dgm:bulletEnabled val="1"/>
        </dgm:presLayoutVars>
      </dgm:prSet>
      <dgm:spPr/>
    </dgm:pt>
    <dgm:pt modelId="{826F6B8F-5C15-804D-89FA-B92A09CFDFFC}" type="pres">
      <dgm:prSet presAssocID="{4CA363EE-A371-EE4B-ADBF-0DAB0B0A18E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EAC1B08-7BB8-B440-A9BD-462042D6AF21}" type="presOf" srcId="{D814B9C2-C060-794C-89A2-E00936B643F3}" destId="{826F6B8F-5C15-804D-89FA-B92A09CFDFFC}" srcOrd="1" destOrd="0" presId="urn:microsoft.com/office/officeart/2005/8/layout/vProcess5"/>
    <dgm:cxn modelId="{C4512309-1D7F-5646-9853-30E09B4920B4}" type="presOf" srcId="{938D8026-D047-2D4F-9B32-91C526614DD4}" destId="{4987AC09-696A-554C-997C-502A8D7BD3EE}" srcOrd="0" destOrd="0" presId="urn:microsoft.com/office/officeart/2005/8/layout/vProcess5"/>
    <dgm:cxn modelId="{69C0A43F-88A0-D84D-BD3F-92FF1A539E36}" type="presOf" srcId="{4CA363EE-A371-EE4B-ADBF-0DAB0B0A18EA}" destId="{BA36120B-8B53-BF4A-97B6-C33FD5F0D069}" srcOrd="0" destOrd="0" presId="urn:microsoft.com/office/officeart/2005/8/layout/vProcess5"/>
    <dgm:cxn modelId="{7CFE546C-BC90-934D-9B2B-9A25419C6078}" type="presOf" srcId="{B28A660C-E1B4-DF49-A50B-050821827BCA}" destId="{077461FF-51F2-AB4E-86DE-20D15E2D18B1}" srcOrd="0" destOrd="0" presId="urn:microsoft.com/office/officeart/2005/8/layout/vProcess5"/>
    <dgm:cxn modelId="{FA0E9E8D-8EE9-DE42-A2C3-EF5B54437DE1}" srcId="{4CA363EE-A371-EE4B-ADBF-0DAB0B0A18EA}" destId="{D814B9C2-C060-794C-89A2-E00936B643F3}" srcOrd="2" destOrd="0" parTransId="{375A1593-C444-BF48-92B1-CE83876CB741}" sibTransId="{C1C41C64-9973-A44C-8D0C-F0BCA3D1618A}"/>
    <dgm:cxn modelId="{ACC64C90-D0C5-F44A-B2A3-8B3DA982ADA1}" srcId="{4CA363EE-A371-EE4B-ADBF-0DAB0B0A18EA}" destId="{938D8026-D047-2D4F-9B32-91C526614DD4}" srcOrd="1" destOrd="0" parTransId="{F094952D-2F85-0944-85AB-F13E90D839BE}" sibTransId="{8A5FE93C-4871-EA45-AACA-4D539CE0118E}"/>
    <dgm:cxn modelId="{28EA7BAA-5AE8-C043-BAA2-65F6110112F8}" type="presOf" srcId="{D814B9C2-C060-794C-89A2-E00936B643F3}" destId="{EAE2540D-1898-EB43-AE97-3F0B649A4D4E}" srcOrd="0" destOrd="0" presId="urn:microsoft.com/office/officeart/2005/8/layout/vProcess5"/>
    <dgm:cxn modelId="{376FA4CD-AE4F-9046-8BD0-740BDB2A7B14}" type="presOf" srcId="{8A5FE93C-4871-EA45-AACA-4D539CE0118E}" destId="{BA003381-B112-1040-9BBD-6B6237D26951}" srcOrd="0" destOrd="0" presId="urn:microsoft.com/office/officeart/2005/8/layout/vProcess5"/>
    <dgm:cxn modelId="{9D2967D4-3EA2-224D-912F-3187CD355AAD}" type="presOf" srcId="{9C8B08A1-6E09-2F42-88C7-DC01F46268A0}" destId="{9BC1413C-4DDB-8947-96B7-9B88DEC2BA53}" srcOrd="0" destOrd="0" presId="urn:microsoft.com/office/officeart/2005/8/layout/vProcess5"/>
    <dgm:cxn modelId="{CB37FAE4-01F0-0C42-8D03-B6E5230205BC}" type="presOf" srcId="{9C8B08A1-6E09-2F42-88C7-DC01F46268A0}" destId="{EF479574-91BB-8D40-986E-ED2315BC77C6}" srcOrd="1" destOrd="0" presId="urn:microsoft.com/office/officeart/2005/8/layout/vProcess5"/>
    <dgm:cxn modelId="{EC6EF7ED-2EB8-7743-B9A2-D2722CE2BFC2}" type="presOf" srcId="{938D8026-D047-2D4F-9B32-91C526614DD4}" destId="{BDE0363D-D2F7-7645-B193-65DE19E6F17F}" srcOrd="1" destOrd="0" presId="urn:microsoft.com/office/officeart/2005/8/layout/vProcess5"/>
    <dgm:cxn modelId="{F0D7FBFD-14C8-F148-9ADE-006A6D22D83B}" srcId="{4CA363EE-A371-EE4B-ADBF-0DAB0B0A18EA}" destId="{9C8B08A1-6E09-2F42-88C7-DC01F46268A0}" srcOrd="0" destOrd="0" parTransId="{189165FD-3ADE-8F4E-985E-89FCE0AD5830}" sibTransId="{B28A660C-E1B4-DF49-A50B-050821827BCA}"/>
    <dgm:cxn modelId="{080D936A-2EA7-514C-B3A6-F1C894D34C8B}" type="presParOf" srcId="{BA36120B-8B53-BF4A-97B6-C33FD5F0D069}" destId="{DE6A28EF-0420-3A49-9921-42912996BD72}" srcOrd="0" destOrd="0" presId="urn:microsoft.com/office/officeart/2005/8/layout/vProcess5"/>
    <dgm:cxn modelId="{C9B8074B-1016-504B-A760-8BA37B6AB61C}" type="presParOf" srcId="{BA36120B-8B53-BF4A-97B6-C33FD5F0D069}" destId="{9BC1413C-4DDB-8947-96B7-9B88DEC2BA53}" srcOrd="1" destOrd="0" presId="urn:microsoft.com/office/officeart/2005/8/layout/vProcess5"/>
    <dgm:cxn modelId="{BC8D7F8B-AA31-0A45-B0D9-DC389F5AEF52}" type="presParOf" srcId="{BA36120B-8B53-BF4A-97B6-C33FD5F0D069}" destId="{4987AC09-696A-554C-997C-502A8D7BD3EE}" srcOrd="2" destOrd="0" presId="urn:microsoft.com/office/officeart/2005/8/layout/vProcess5"/>
    <dgm:cxn modelId="{787D1132-C133-2343-81B8-2891362F06AF}" type="presParOf" srcId="{BA36120B-8B53-BF4A-97B6-C33FD5F0D069}" destId="{EAE2540D-1898-EB43-AE97-3F0B649A4D4E}" srcOrd="3" destOrd="0" presId="urn:microsoft.com/office/officeart/2005/8/layout/vProcess5"/>
    <dgm:cxn modelId="{50954D21-6EC3-9B42-AD89-1070E6BB873A}" type="presParOf" srcId="{BA36120B-8B53-BF4A-97B6-C33FD5F0D069}" destId="{077461FF-51F2-AB4E-86DE-20D15E2D18B1}" srcOrd="4" destOrd="0" presId="urn:microsoft.com/office/officeart/2005/8/layout/vProcess5"/>
    <dgm:cxn modelId="{3C233048-7464-8C43-8D89-740844FA3654}" type="presParOf" srcId="{BA36120B-8B53-BF4A-97B6-C33FD5F0D069}" destId="{BA003381-B112-1040-9BBD-6B6237D26951}" srcOrd="5" destOrd="0" presId="urn:microsoft.com/office/officeart/2005/8/layout/vProcess5"/>
    <dgm:cxn modelId="{4ACA2895-F7EF-B84A-802B-759E03316CFC}" type="presParOf" srcId="{BA36120B-8B53-BF4A-97B6-C33FD5F0D069}" destId="{EF479574-91BB-8D40-986E-ED2315BC77C6}" srcOrd="6" destOrd="0" presId="urn:microsoft.com/office/officeart/2005/8/layout/vProcess5"/>
    <dgm:cxn modelId="{C5C06F8E-6314-B04A-B9E9-82C1462F4AF8}" type="presParOf" srcId="{BA36120B-8B53-BF4A-97B6-C33FD5F0D069}" destId="{BDE0363D-D2F7-7645-B193-65DE19E6F17F}" srcOrd="7" destOrd="0" presId="urn:microsoft.com/office/officeart/2005/8/layout/vProcess5"/>
    <dgm:cxn modelId="{13460B5D-4024-2145-BFBC-16F3B0492497}" type="presParOf" srcId="{BA36120B-8B53-BF4A-97B6-C33FD5F0D069}" destId="{826F6B8F-5C15-804D-89FA-B92A09CFDFF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BAB40-D0CE-364A-8487-3C8B68B6C485}">
      <dsp:nvSpPr>
        <dsp:cNvPr id="0" name=""/>
        <dsp:cNvSpPr/>
      </dsp:nvSpPr>
      <dsp:spPr>
        <a:xfrm>
          <a:off x="640079" y="0"/>
          <a:ext cx="7254240" cy="236219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C6ADE-AA2A-E341-8608-39A65C12C514}">
      <dsp:nvSpPr>
        <dsp:cNvPr id="0" name=""/>
        <dsp:cNvSpPr/>
      </dsp:nvSpPr>
      <dsp:spPr>
        <a:xfrm>
          <a:off x="5434" y="708659"/>
          <a:ext cx="2733246" cy="944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Célula</a:t>
          </a:r>
          <a:r>
            <a:rPr lang="en-US" sz="2200" kern="1200" dirty="0"/>
            <a:t> normal</a:t>
          </a:r>
        </a:p>
      </dsp:txBody>
      <dsp:txXfrm>
        <a:off x="51559" y="754784"/>
        <a:ext cx="2640996" cy="852630"/>
      </dsp:txXfrm>
    </dsp:sp>
    <dsp:sp modelId="{B3CC9F4F-F917-8940-A0A4-2C9728F6A741}">
      <dsp:nvSpPr>
        <dsp:cNvPr id="0" name=""/>
        <dsp:cNvSpPr/>
      </dsp:nvSpPr>
      <dsp:spPr>
        <a:xfrm>
          <a:off x="2900576" y="708659"/>
          <a:ext cx="2733246" cy="94488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El VPH daña la célula</a:t>
          </a:r>
          <a:endParaRPr lang="en-US" sz="2200" kern="1200" dirty="0"/>
        </a:p>
      </dsp:txBody>
      <dsp:txXfrm>
        <a:off x="2946701" y="754784"/>
        <a:ext cx="2640996" cy="852630"/>
      </dsp:txXfrm>
    </dsp:sp>
    <dsp:sp modelId="{F137D405-2199-2149-A7C1-C8B59049326A}">
      <dsp:nvSpPr>
        <dsp:cNvPr id="0" name=""/>
        <dsp:cNvSpPr/>
      </dsp:nvSpPr>
      <dsp:spPr>
        <a:xfrm>
          <a:off x="5795718" y="708659"/>
          <a:ext cx="2733246" cy="9448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Cáncer</a:t>
          </a:r>
          <a:r>
            <a:rPr lang="en-US" sz="2200" kern="1200" dirty="0"/>
            <a:t> o </a:t>
          </a:r>
          <a:r>
            <a:rPr lang="en-US" sz="2200" kern="1200" dirty="0" err="1"/>
            <a:t>verrugas</a:t>
          </a:r>
          <a:r>
            <a:rPr lang="en-US" sz="2200" kern="1200" dirty="0"/>
            <a:t> </a:t>
          </a:r>
          <a:r>
            <a:rPr lang="en-US" sz="2200" kern="1200" dirty="0" err="1"/>
            <a:t>genitales</a:t>
          </a:r>
          <a:endParaRPr lang="en-US" sz="2200" kern="1200" dirty="0"/>
        </a:p>
      </dsp:txBody>
      <dsp:txXfrm>
        <a:off x="5841843" y="754784"/>
        <a:ext cx="2640996" cy="852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2BFCF-9617-4329-A4AB-D583781B36EB}">
      <dsp:nvSpPr>
        <dsp:cNvPr id="0" name=""/>
        <dsp:cNvSpPr/>
      </dsp:nvSpPr>
      <dsp:spPr>
        <a:xfrm>
          <a:off x="0" y="6417"/>
          <a:ext cx="4038600" cy="1454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Contacto íntimo piel con piel</a:t>
          </a:r>
          <a:endParaRPr lang="en-US" sz="2600" kern="1200" dirty="0"/>
        </a:p>
      </dsp:txBody>
      <dsp:txXfrm>
        <a:off x="71001" y="77418"/>
        <a:ext cx="3896598" cy="1312454"/>
      </dsp:txXfrm>
    </dsp:sp>
    <dsp:sp modelId="{4AF02931-3F5B-4C4D-BFAF-3DECEA3E9B25}">
      <dsp:nvSpPr>
        <dsp:cNvPr id="0" name=""/>
        <dsp:cNvSpPr/>
      </dsp:nvSpPr>
      <dsp:spPr>
        <a:xfrm>
          <a:off x="0" y="1535753"/>
          <a:ext cx="4038600" cy="1454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La relación sexual es la principal forma de propagación del VPH</a:t>
          </a:r>
          <a:endParaRPr lang="en-US" sz="2600" kern="1200" dirty="0"/>
        </a:p>
      </dsp:txBody>
      <dsp:txXfrm>
        <a:off x="71001" y="1606754"/>
        <a:ext cx="3896598" cy="1312454"/>
      </dsp:txXfrm>
    </dsp:sp>
    <dsp:sp modelId="{6B7B86B8-E0C5-4516-9F5C-5869230712DD}">
      <dsp:nvSpPr>
        <dsp:cNvPr id="0" name=""/>
        <dsp:cNvSpPr/>
      </dsp:nvSpPr>
      <dsp:spPr>
        <a:xfrm>
          <a:off x="0" y="3065089"/>
          <a:ext cx="4038600" cy="1454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¿De dónde </a:t>
          </a:r>
          <a:r>
            <a:rPr lang="es-ES" sz="2600" u="sng" kern="1200" dirty="0"/>
            <a:t>no</a:t>
          </a:r>
          <a:r>
            <a:rPr lang="es-ES" sz="2600" kern="1200" dirty="0"/>
            <a:t> puedo contraer el virus?</a:t>
          </a:r>
          <a:endParaRPr lang="en-US" sz="2600" kern="1200" dirty="0"/>
        </a:p>
      </dsp:txBody>
      <dsp:txXfrm>
        <a:off x="71001" y="3136090"/>
        <a:ext cx="3896598" cy="1312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413C-4DDB-8947-96B7-9B88DEC2BA53}">
      <dsp:nvSpPr>
        <dsp:cNvPr id="0" name=""/>
        <dsp:cNvSpPr/>
      </dsp:nvSpPr>
      <dsp:spPr>
        <a:xfrm>
          <a:off x="0" y="0"/>
          <a:ext cx="7059930" cy="111871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Las personas pueden transmitir el VPH incluso si no tienen síntomas.</a:t>
          </a:r>
          <a:endParaRPr lang="en-US" sz="2100" kern="1200" dirty="0"/>
        </a:p>
      </dsp:txBody>
      <dsp:txXfrm>
        <a:off x="32766" y="32766"/>
        <a:ext cx="5852753" cy="1053179"/>
      </dsp:txXfrm>
    </dsp:sp>
    <dsp:sp modelId="{4987AC09-696A-554C-997C-502A8D7BD3EE}">
      <dsp:nvSpPr>
        <dsp:cNvPr id="0" name=""/>
        <dsp:cNvSpPr/>
      </dsp:nvSpPr>
      <dsp:spPr>
        <a:xfrm>
          <a:off x="622934" y="1305162"/>
          <a:ext cx="7059930" cy="111871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La mayoría de las personas con VPH nunca desarrollan síntomas.</a:t>
          </a:r>
          <a:endParaRPr lang="en-US" sz="2100" kern="1200" dirty="0"/>
        </a:p>
      </dsp:txBody>
      <dsp:txXfrm>
        <a:off x="655700" y="1337928"/>
        <a:ext cx="5644300" cy="1053179"/>
      </dsp:txXfrm>
    </dsp:sp>
    <dsp:sp modelId="{EAE2540D-1898-EB43-AE97-3F0B649A4D4E}">
      <dsp:nvSpPr>
        <dsp:cNvPr id="0" name=""/>
        <dsp:cNvSpPr/>
      </dsp:nvSpPr>
      <dsp:spPr>
        <a:xfrm>
          <a:off x="1245869" y="2610325"/>
          <a:ext cx="7059930" cy="111871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bliqueTopRight"/>
          <a:lightRig rig="threePt" dir="tl"/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Las personas que se infectan a menudo descubren demasiado </a:t>
          </a:r>
          <a:r>
            <a:rPr lang="es-ES" sz="2100" b="1" u="sng" kern="1200" dirty="0"/>
            <a:t>tarde</a:t>
          </a:r>
          <a:r>
            <a:rPr lang="es-ES" sz="2100" kern="1200" dirty="0"/>
            <a:t> que tienen VPH.</a:t>
          </a:r>
          <a:endParaRPr lang="en-US" sz="2100" kern="1200" dirty="0"/>
        </a:p>
      </dsp:txBody>
      <dsp:txXfrm>
        <a:off x="1278635" y="2643091"/>
        <a:ext cx="5644300" cy="1053179"/>
      </dsp:txXfrm>
    </dsp:sp>
    <dsp:sp modelId="{077461FF-51F2-AB4E-86DE-20D15E2D18B1}">
      <dsp:nvSpPr>
        <dsp:cNvPr id="0" name=""/>
        <dsp:cNvSpPr/>
      </dsp:nvSpPr>
      <dsp:spPr>
        <a:xfrm>
          <a:off x="6332767" y="848355"/>
          <a:ext cx="727162" cy="72716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496378" y="848355"/>
        <a:ext cx="399940" cy="547189"/>
      </dsp:txXfrm>
    </dsp:sp>
    <dsp:sp modelId="{BA003381-B112-1040-9BBD-6B6237D26951}">
      <dsp:nvSpPr>
        <dsp:cNvPr id="0" name=""/>
        <dsp:cNvSpPr/>
      </dsp:nvSpPr>
      <dsp:spPr>
        <a:xfrm>
          <a:off x="6955702" y="2146060"/>
          <a:ext cx="727162" cy="72716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119313" y="2146060"/>
        <a:ext cx="399940" cy="547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4B9AE5F-94DA-4669-9ABA-39A54A96FAF4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4D0B492-23E4-4E5B-917D-206706B5F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49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9D44BED-3B8F-45B9-AE25-1BAC411B0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17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u="sng" dirty="0"/>
              <a:t>Diapositiva 1 - La Vacuna contra el VPH Previene el Cáncer</a:t>
            </a:r>
          </a:p>
          <a:p>
            <a:endParaRPr lang="es-ES" b="1" u="sng" dirty="0"/>
          </a:p>
          <a:p>
            <a:r>
              <a:rPr lang="es-ES" b="0" u="none" dirty="0"/>
              <a:t>Esta diapositiva debe estar visible mientras las personas llegan y se acomodan.</a:t>
            </a:r>
          </a:p>
          <a:p>
            <a:endParaRPr lang="es-ES" b="0" u="none" dirty="0"/>
          </a:p>
          <a:p>
            <a:r>
              <a:rPr lang="es-ES" b="0" u="none" dirty="0"/>
              <a:t>Comienza el taller a tiempo y termina puntualmente. El taller está diseñado para no durar más de una hora. Al ser puntual, demuestras respeto por tu audiencia y su tiempo.</a:t>
            </a:r>
          </a:p>
          <a:p>
            <a:endParaRPr lang="es-ES" b="0" u="none" dirty="0"/>
          </a:p>
          <a:p>
            <a:r>
              <a:rPr lang="es-ES" b="0" u="none" dirty="0"/>
              <a:t>Una vez que todos estén sentados y parezcan estar cómodos, dirígete al frente del aula y comienza con las presentaciones.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10 – ¿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Cómo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Propaga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VPH? (Página 3 del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“Para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algunas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personas, 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demasiado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cuando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les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diagnostica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Tampoco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hay forma de saber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personas que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infectan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desarrollarán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86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11 – ¿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Hacer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Protegerme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(Página 4 del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Aunque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es un virus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muy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fuerte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existen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algunas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maneras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protegerse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peligrosos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“Primero,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usar condones. No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protegen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 100% del virus,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sí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probabilidad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contagies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del virus o de un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segundo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infectado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uno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“Segundo,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hablar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médico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exámenes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regulares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¡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específicamente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mujeres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! Hay un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prueba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llamada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citología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prueba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Papanicolaou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médico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revisar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tienes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células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dañadas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cuello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del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útero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podrían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causar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“Tercero,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vacunarte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tienes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cierta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edad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previene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9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comunes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peligrosos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virus del VPH.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Hablaremos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edades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minutos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12 – ¿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Hacer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Proteger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Mis Hijos? (Página 5 del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mejor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manera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prevenir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hijos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tengan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relacionados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futuro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vacunarlos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antes de que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expongan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 virus.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recomienda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temprano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un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niño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porque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médicos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quieren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ser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proactivos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prevenir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exposición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mucho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antes de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sexualmente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preadolescentes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desarrollan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respuesta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fuerte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adolescentes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mayores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Aunque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parezca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extraño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hijos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jóvenes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médicos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están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sugiriendo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hijo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teniendo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relaciones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sexuales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11 o 12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años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¡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Están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tratando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proteger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hijo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mucho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antes de que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convierta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problema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! Al final,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es la clave para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prevenir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hijo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desarrolle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relacionado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cuando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mucho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mayor.”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10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13 – ¡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Hablemos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VPH! (Página 5 del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Ahora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hablemos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quiénes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deben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recibir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Los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niños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niñas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11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años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comenzar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recibir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comenzar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recibir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9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años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funciona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mejor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cuando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niños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niñas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tienen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entre 9 y 12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años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debe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inmunológico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que es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del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cuerpo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combate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tendrá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respuesta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fuerte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cuando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jóvenes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Si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tú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hijos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fueron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vacunados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entre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9 y 12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años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¡no es un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problema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Aún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importante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vacunarse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Los hombres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mujeres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hasta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26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años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también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vacunarse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Los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adultos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entre 27 y 45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años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no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fueron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adecuadamente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vacunados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tomar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decisiones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compartidas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proveedor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salud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recibir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Dependiendo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edad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persona,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necesitar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número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diferente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Hablaremos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continuación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pPr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14 – ¡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Hablemos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VPH! (Página 6 del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Entonces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hablemos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cuántas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necesitan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El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número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persona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necesitará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depende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edad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Si la persona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recibe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primera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tiene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15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años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necesitará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y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segunda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administrará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entre 6 y 12 meses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después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primera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Si la persona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recibe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primera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cumplido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15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años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entonces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necesitará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Recibirá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segunda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1 a 2 meses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después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primera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y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tercera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6 meses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después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primera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“También hay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ocasiones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las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niños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niñas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menores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15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años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necesitan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recibir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Tu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médico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dirá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cuándo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cada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administrará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inyección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superior del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brazo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15 – ¡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Hablemos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VPH! (Página 7 del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Existen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ciertos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persona no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debe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recibir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Las personas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hayan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tenido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reacción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alérgica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grave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anterior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alergia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ponga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riesgo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algún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ingrediente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deben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recibir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Siempre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preguntarle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médico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farmacéutico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ingredientes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preocupa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posible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reacción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alérgica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segura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 has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tenido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reacción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alérgica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algún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ingrediente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Los Centros para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Control y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Prevención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Enfermedades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conocidos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CDC, y la Administración de Alimentos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Medicamentos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Estados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Unidos (FDA,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siglas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inglés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analizaron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cuidadosamente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antes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permitir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23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16 – ¡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Hablemos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VPH! (Página 7 del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“Mucha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está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preocupada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efectos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secundarios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causar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Los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efectos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secundarios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comunes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normales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son dolor,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enrojecimiento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hinchazón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del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brazo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administró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así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fiebre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dolor de cabeza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cansancio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“El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desmayo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también es un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efecto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secundario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común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adolescentes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algunos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adultos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después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recibir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inyección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no solo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VPH. 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desmayo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ocurre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resultado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recibir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inyección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y no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algo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Por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razón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médico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enfermera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farmacéutico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pedirte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sientes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durante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15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minutos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después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recibir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59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17 – ¡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Hablemos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VPH! (Página 8 del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segura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efectiva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y es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mejor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manera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evitar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tú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un ser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querido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contraigan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relacionado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recibir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ciertos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consultorios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médicos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farmacias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unidades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salud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locales del Departamento de Salud de Arkansas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Asegúrate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llamar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anticipación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confirmar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tienen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disponible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verificar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pago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ser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necesario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que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requiere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alguno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18 – ¿Por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importante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Arkansas? (Página 1 del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preguntes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especialmente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importante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Arkansas.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Actualmente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tenemos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mayor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número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cervical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cantidad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personas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viven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nuestro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comparado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otros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estados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También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estamos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muy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debajo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del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promedio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cuanto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cuántos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nuestros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niños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niñas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entre 13 y 17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años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recibido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número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correcto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Seguir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correctamente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esquema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dosis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esencial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mejorar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estadísticas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del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Especialmente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porque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podríamos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previniendo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miles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futuros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nuestro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02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19 –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Hablemos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(Página 10 del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Pregunta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“¿Has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hablado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con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médico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¿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dicen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familia y amigos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VPH? ¿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opinas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tú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VPH?”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Comienza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discusión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aquí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Consulta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apéndice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obtener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posibles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surgir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recursos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adicionales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respuestas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“¿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Alguien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está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dispuesto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compartir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historia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algún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problema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salud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relacionado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VPH?” Si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tienes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historia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dispuesto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compartir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sería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momento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hacerlo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2 - </a:t>
            </a:r>
            <a:r>
              <a:rPr lang="en-US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Presentaciones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Portada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del </a:t>
            </a:r>
            <a:r>
              <a:rPr lang="en-US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Preséntate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Di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nombre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cargo y la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organización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representas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Comparte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cualquier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información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adicional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organización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desees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Luego,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ofrece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actividad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introductoria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tienes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grupo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grande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podrías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simplemente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pedir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cada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persona se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presente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brevemente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Pídeles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mencionen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ellos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algún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familiar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sido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afectados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cuello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uterino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otro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causado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VPH.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Esto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ayudarte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personalizar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presentación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según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grupo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tienes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grupo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pequeño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realizar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actividad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siguiente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Ejemplo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Actividad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Introductoria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Pide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las personas que se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asocien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alguien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no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conozcan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Indica que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entrevisten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pareja para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averiguar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nombre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ocupación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ellos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algún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familiar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tenido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cuello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uterino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otro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causado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Luego,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cada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persona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deberá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presentar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pareja al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grupo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20 – ¡Gracias!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Queremos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agradecer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Immunize Arkansas y al Departamento de Salud de Arkansas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posible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taller.”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“Antes de que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vayan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gustaría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llenaran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hoja final de ‘¿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aprendí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?’ (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Distribúyela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ahora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.)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preguntas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son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mismas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las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actividad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inicial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gustaría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completaran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saber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aprendieron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hoy.”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cada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pregunta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voz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alguien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tiene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dificultades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leer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preguntas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Da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suficiente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tiempo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que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devuelvan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Recoge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las hojas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actividad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inicial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momento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Las personas no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necesitan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poner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nombres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Mientras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recoges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las hojas de ‘¿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aprendí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?’,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agradece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cada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persona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asistir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3 –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Resumen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Portada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del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“Hoy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hablaremos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Cómo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transmite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VPH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cómo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mantenerse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saludable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Historias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personales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compartidas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quienes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sientan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cómodos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hacerlo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“Pero, antes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comenzar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gustaría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saber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lo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saben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acerca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del VPH y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contra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así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les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pediremos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realicen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actividad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calentamiento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Entrega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las hojas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Actividad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Calentamiento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Lee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cada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pregunta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voz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alguien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tiene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dificultades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leerlas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Da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tiempo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suficiente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que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entreguen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Recoge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las hojas. No 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necesario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las personas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escriban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nombres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continuación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referirán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Si no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entregaron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mesa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registro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distribúyelos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ahora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Asegúrate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tengan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copia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30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 – ¿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VPH? (Página 1 del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Hablemos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VPH. Por favor,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abran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página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1. Mirando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página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1, ¿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alguien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decirme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causa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VPH?” (Si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nadie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levanta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mano, lee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primera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oración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Tu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respuesta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podría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ser: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Sí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muy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bien. Un germen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llamado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virus causa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VPH. Este virus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infectar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tanto a hombres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mujeres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no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elige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víctima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según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género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Existen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muchos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VPH: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150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Algunos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conocidos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causar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otros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problemas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graves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salud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5 – ¿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VPH? (Página 1 del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mayoría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veces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cuando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virus del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cuerpo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cuerpo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elimina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forma natural y no causa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problemas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salud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 embargo,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virus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permanece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cuerpo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daña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células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Si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células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dañadas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virus,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desarrollar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verrugas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genitales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6 – El VPH y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(Página 1 del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“El mayor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grave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problema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asociado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“Como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causar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muchos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diferentes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El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causar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específicos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mujeres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vaginal, vulvar y cervical. El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cervical 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común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mujeres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Arkansas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tiene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tasas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cervical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Estados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Unidos,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según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número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cervical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tenemos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nuestro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Solo hay un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hombres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que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mujeres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no, que 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Sin embargo,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común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relacionado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hombres 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boca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garganta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Arkansas también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tiene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tasas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cáncer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boca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garganta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EE.UU.”</a:t>
            </a:r>
          </a:p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9FB19-4FB2-4A5A-BA48-7B2EDF539D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7 – El VPH y las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Verrugas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Genitales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(Página 2 del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“El VPH también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causar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verrugas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genitales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Como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apariencia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verrugas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variar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En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algunas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personas,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aparecer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bultos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pequeños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grandes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altos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 con forma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coliflor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área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genital.”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buena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noticia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que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verrugas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genitales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ser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tratadas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médico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Si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sospechas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tienes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verrugas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genitales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habla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médico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proveedor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salud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discute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opciones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tratamiento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8 – ¿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Cómo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Propaga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VPH? (Página 3 del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Pregunta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“¿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Alguien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decirme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todavía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propagarse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incluso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persona que lo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tiene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signos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virus?” Si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nadie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responde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considera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sugerir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lean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página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3 del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comienza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compartir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frase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siguiente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Si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alguien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responde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Sí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,”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considera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responder con “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Correcto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profundizaremos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 poco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“El VPH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transmite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contacto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específicamente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contacto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íntimo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relaciones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sexuales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El virus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sí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transmite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persona a persona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través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pequeñas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fisuras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capa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superior de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“Una de las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cosas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desafortunadas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del VPH es que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propagar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la persona que lo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tiene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primero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enterarse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nunca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El VPH es un virus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muy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fuerte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y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debido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fortaleza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propaga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mucha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facilidad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Casi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las personas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algún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momento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infectarán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al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tipo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virus VPH.”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“No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obtiene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medio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asientos de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inodoros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abrazos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tomarse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las manos,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nadando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piscinas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bañeras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compartiendo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comida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utensilios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comer 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higiene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dirty="0"/>
              <a:t> </a:t>
            </a:r>
            <a:endParaRPr lang="en-US" b="1" u="sng" dirty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Diapositiva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9 – ¿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Cómo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Propaga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VPH? (Página 3 del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Folleto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Di: “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Debido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que las personas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tienen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nunca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síntomas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las personas a las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transmiten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virus del VPH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pueden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saberlo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nunca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Pero para las personas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sí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enferman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virus, a menudo es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muy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infección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a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veces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las personas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descubren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demasiado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tarde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están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enfermas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virus.”</a:t>
            </a:r>
          </a:p>
          <a:p>
            <a:endParaRPr lang="en-US" b="1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D44BED-3B8F-45B9-AE25-1BAC411B09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1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7EA19-9BDB-4F50-B02B-9195AC2CEA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accent5">
              <a:lumMod val="75000"/>
            </a:schemeClr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13EEA-D22F-481E-B5B6-F46E733A3B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ED352-1824-40FA-A74E-0E41DF404A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8B8A4-7A87-403C-8D89-2C4A87EB0F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C758-D886-4F25-A1E6-A1F06291C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/>
              <a:t>Click icon to add media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C758-D886-4F25-A1E6-A1F06291C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D76C3-BFBE-4691-A448-21BC5DE259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accent5">
              <a:lumMod val="75000"/>
            </a:schemeClr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7719D-F7AE-40AF-8A9B-8378A78E87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FD021-737A-46C3-A3F0-21D846D53F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665EA-7F8B-4412-8E1C-9DAB52DAC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C5495-53C3-4F47-93C4-254752CBCE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F95B8-3E0E-4CDA-A0ED-9801A419B4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accent5">
              <a:lumMod val="75000"/>
            </a:schemeClr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EDA9C-5B3C-43C8-AC2D-EF54063BC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accent5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accent5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2000"/>
        </a:spcBef>
        <a:spcAft>
          <a:spcPct val="0"/>
        </a:spcAft>
        <a:buClr>
          <a:schemeClr val="accent4">
            <a:lumMod val="40000"/>
            <a:lumOff val="60000"/>
          </a:schemeClr>
        </a:buClr>
        <a:buFont typeface="Wingdings 2" pitchFamily="18" charset="2"/>
        <a:buChar char="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chemeClr val="accent4">
            <a:lumMod val="40000"/>
            <a:lumOff val="60000"/>
          </a:schemeClr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1035050" indent="-349250" algn="l" rtl="0" eaLnBrk="1" fontAlgn="base" hangingPunct="1">
        <a:spcBef>
          <a:spcPts val="600"/>
        </a:spcBef>
        <a:spcAft>
          <a:spcPct val="0"/>
        </a:spcAft>
        <a:buClr>
          <a:schemeClr val="accent4">
            <a:lumMod val="40000"/>
            <a:lumOff val="60000"/>
          </a:schemeClr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1371600" indent="-336550" algn="l" rtl="0" eaLnBrk="1" fontAlgn="base" hangingPunct="1">
        <a:spcBef>
          <a:spcPts val="600"/>
        </a:spcBef>
        <a:spcAft>
          <a:spcPct val="0"/>
        </a:spcAft>
        <a:buClr>
          <a:schemeClr val="accent4">
            <a:lumMod val="40000"/>
            <a:lumOff val="60000"/>
          </a:schemeClr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720850" indent="-349250" algn="l" rtl="0" eaLnBrk="1" fontAlgn="base" hangingPunct="1">
        <a:spcBef>
          <a:spcPts val="600"/>
        </a:spcBef>
        <a:spcAft>
          <a:spcPct val="0"/>
        </a:spcAft>
        <a:buClr>
          <a:schemeClr val="accent4">
            <a:lumMod val="40000"/>
            <a:lumOff val="60000"/>
          </a:schemeClr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52809"/>
            <a:ext cx="9220200" cy="877824"/>
          </a:xfr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s-ES" sz="2800" b="1" dirty="0"/>
              <a:t>La vacuna contra el VPH es prevención del </a:t>
            </a:r>
            <a:r>
              <a:rPr lang="es-ES" sz="2800" b="1" dirty="0" err="1"/>
              <a:t>cancer</a:t>
            </a:r>
            <a:endParaRPr lang="en-US" sz="28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330633"/>
            <a:ext cx="6019800" cy="2927167"/>
          </a:xfrm>
          <a:solidFill>
            <a:schemeClr val="accent5">
              <a:lumMod val="75000"/>
              <a:alpha val="50196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b="1" dirty="0" err="1">
                <a:solidFill>
                  <a:schemeClr val="tx1"/>
                </a:solidFill>
              </a:rPr>
              <a:t>Presentado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por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Immunize Arkansas </a:t>
            </a:r>
          </a:p>
          <a:p>
            <a:pPr eaLnBrk="1" hangingPunct="1"/>
            <a:r>
              <a:rPr lang="es-ES" b="1" dirty="0">
                <a:solidFill>
                  <a:schemeClr val="tx1"/>
                </a:solidFill>
              </a:rPr>
              <a:t>Gracias a una subvención de</a:t>
            </a:r>
            <a:r>
              <a:rPr lang="en-US" b="1" dirty="0">
                <a:solidFill>
                  <a:schemeClr val="tx1"/>
                </a:solidFill>
              </a:rPr>
              <a:t>: Arkansas Cancer Coalition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ACC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5715000"/>
            <a:ext cx="2220686" cy="914400"/>
          </a:xfrm>
          <a:prstGeom prst="rect">
            <a:avLst/>
          </a:prstGeom>
        </p:spPr>
      </p:pic>
      <p:pic>
        <p:nvPicPr>
          <p:cNvPr id="8" name="Picture 7" descr="AIAC Logo 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39" y="5326128"/>
            <a:ext cx="1371599" cy="13032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7EA19-9BDB-4F50-B02B-9195AC2CEAA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4" name="Picture 3" descr="A red circle with white text&#10;&#10;Description automatically generated">
            <a:extLst>
              <a:ext uri="{FF2B5EF4-FFF2-40B4-BE49-F238E27FC236}">
                <a16:creationId xmlns:a16="http://schemas.microsoft.com/office/drawing/2014/main" id="{ECE1ACD4-C8D8-29EA-05A0-F1662925E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38" y="2743200"/>
            <a:ext cx="1924050" cy="18171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950"/>
            <a:ext cx="9220200" cy="914400"/>
          </a:xfrm>
        </p:spPr>
        <p:txBody>
          <a:bodyPr/>
          <a:lstStyle/>
          <a:p>
            <a:r>
              <a:rPr lang="es-ES" dirty="0"/>
              <a:t>¿Cómo se Propaga el VPH?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50974"/>
            <a:ext cx="76962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¿</a:t>
            </a:r>
            <a:r>
              <a:rPr lang="en-US" sz="4000" b="1" dirty="0" err="1"/>
              <a:t>Qué</a:t>
            </a:r>
            <a:r>
              <a:rPr lang="en-US" sz="4000" b="1" dirty="0"/>
              <a:t> </a:t>
            </a:r>
            <a:r>
              <a:rPr lang="en-US" sz="4000" b="1" dirty="0" err="1"/>
              <a:t>significa</a:t>
            </a:r>
            <a:r>
              <a:rPr lang="en-US" sz="4000" b="1" dirty="0"/>
              <a:t> "</a:t>
            </a:r>
            <a:r>
              <a:rPr lang="en-US" sz="4000" b="1" dirty="0" err="1"/>
              <a:t>demasiado</a:t>
            </a:r>
            <a:r>
              <a:rPr lang="en-US" sz="4000" b="1" dirty="0"/>
              <a:t> </a:t>
            </a:r>
            <a:r>
              <a:rPr lang="en-US" sz="4000" b="1" dirty="0" err="1"/>
              <a:t>tarde</a:t>
            </a:r>
            <a:r>
              <a:rPr lang="en-US" sz="4000" b="1" dirty="0"/>
              <a:t>"?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5052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Cuando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54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te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54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diagnostican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54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cáncer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76C3-BFBE-4691-A448-21BC5DE259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 descr="A red circle with white text&#10;&#10;Description automatically generated">
            <a:extLst>
              <a:ext uri="{FF2B5EF4-FFF2-40B4-BE49-F238E27FC236}">
                <a16:creationId xmlns:a16="http://schemas.microsoft.com/office/drawing/2014/main" id="{793EBEEF-9D3F-A1A0-8E65-49CCA6BD0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069150"/>
            <a:ext cx="1550988" cy="14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9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143000"/>
            <a:ext cx="9144001" cy="9144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s-ES" sz="3200" dirty="0"/>
              <a:t>¿Qué Puedo Hacer Para Protegerme?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62200"/>
            <a:ext cx="7696200" cy="36703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 err="1"/>
              <a:t>Practica</a:t>
            </a:r>
            <a:r>
              <a:rPr lang="en-US" sz="2800" b="1" dirty="0"/>
              <a:t> </a:t>
            </a:r>
            <a:r>
              <a:rPr lang="en-US" sz="2800" b="1" dirty="0" err="1"/>
              <a:t>sexo</a:t>
            </a:r>
            <a:r>
              <a:rPr lang="en-US" sz="2800" b="1" dirty="0"/>
              <a:t> </a:t>
            </a:r>
            <a:r>
              <a:rPr lang="en-US" sz="2800" b="1" dirty="0" err="1"/>
              <a:t>seguro</a:t>
            </a:r>
            <a:r>
              <a:rPr lang="en-US" sz="2800" b="1" dirty="0"/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Usa condones: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/>
              <a:t>No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protegen</a:t>
            </a:r>
            <a:r>
              <a:rPr lang="en-US" sz="2200" dirty="0"/>
              <a:t> </a:t>
            </a:r>
            <a:r>
              <a:rPr lang="en-US" sz="2200" dirty="0" err="1"/>
              <a:t>completamente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s-ES" sz="2000" dirty="0"/>
              <a:t>Sí minimizan el riesgo de contraer VPH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Consulta a </a:t>
            </a:r>
            <a:r>
              <a:rPr lang="en-US" sz="2400" b="1" dirty="0" err="1"/>
              <a:t>tu</a:t>
            </a:r>
            <a:r>
              <a:rPr lang="en-US" sz="2400" b="1" dirty="0"/>
              <a:t> </a:t>
            </a:r>
            <a:r>
              <a:rPr lang="en-US" sz="2400" b="1" dirty="0" err="1"/>
              <a:t>médico</a:t>
            </a:r>
            <a:r>
              <a:rPr lang="en-US" sz="2400" b="1" dirty="0"/>
              <a:t> </a:t>
            </a:r>
            <a:r>
              <a:rPr lang="en-US" sz="2400" b="1" dirty="0" err="1"/>
              <a:t>sobre</a:t>
            </a:r>
            <a:r>
              <a:rPr lang="en-US" sz="2400" b="1" dirty="0"/>
              <a:t> </a:t>
            </a:r>
            <a:r>
              <a:rPr lang="en-US" sz="2400" b="1" dirty="0" err="1"/>
              <a:t>revisiones</a:t>
            </a:r>
            <a:r>
              <a:rPr lang="en-US" sz="2400" b="1" dirty="0"/>
              <a:t> </a:t>
            </a:r>
            <a:r>
              <a:rPr lang="en-US" sz="2400" b="1" dirty="0" err="1"/>
              <a:t>regulares</a:t>
            </a:r>
            <a:r>
              <a:rPr lang="en-US" sz="2400" b="1" dirty="0"/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" sz="2400" dirty="0"/>
              <a:t>Es más fácil para las mujeres hacerse pruebas que para los hombres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000" b="1" dirty="0"/>
              <a:t>¡</a:t>
            </a:r>
            <a:r>
              <a:rPr lang="en-US" sz="4000" b="1" dirty="0" err="1"/>
              <a:t>Vacúnate</a:t>
            </a:r>
            <a:r>
              <a:rPr lang="en-US" sz="4000" b="1" dirty="0"/>
              <a:t>!</a:t>
            </a:r>
            <a:endParaRPr lang="en-US" sz="2400" b="1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76C3-BFBE-4691-A448-21BC5DE25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13813" cy="1600200"/>
          </a:xfrm>
        </p:spPr>
        <p:txBody>
          <a:bodyPr/>
          <a:lstStyle/>
          <a:p>
            <a:r>
              <a:rPr lang="es-ES" sz="3000" dirty="0"/>
              <a:t>¿Qué Puedo Hacer Para Proteger a Mis Hijos? 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76C3-BFBE-4691-A448-21BC5DE259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Content Placeholder 6" descr="A red circle with white text&#10;&#10;Description automatically generated">
            <a:extLst>
              <a:ext uri="{FF2B5EF4-FFF2-40B4-BE49-F238E27FC236}">
                <a16:creationId xmlns:a16="http://schemas.microsoft.com/office/drawing/2014/main" id="{56C8D910-32F6-215A-548B-62F207FC3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2438400"/>
            <a:ext cx="3867944" cy="3653058"/>
          </a:xfrm>
        </p:spPr>
      </p:pic>
    </p:spTree>
    <p:extLst>
      <p:ext uri="{BB962C8B-B14F-4D97-AF65-F5344CB8AC3E}">
        <p14:creationId xmlns:p14="http://schemas.microsoft.com/office/powerpoint/2010/main" val="173966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76200" y="457200"/>
            <a:ext cx="9372600" cy="914400"/>
          </a:xfrm>
        </p:spPr>
        <p:txBody>
          <a:bodyPr wrap="square" anchor="ctr">
            <a:normAutofit fontScale="90000"/>
          </a:bodyPr>
          <a:lstStyle/>
          <a:p>
            <a:pPr eaLnBrk="1" hangingPunct="1"/>
            <a:r>
              <a:rPr lang="es-ES" sz="3300" dirty="0"/>
              <a:t>La vacuna contra el VPH es prevención del </a:t>
            </a:r>
            <a:r>
              <a:rPr lang="es-ES" sz="3300" dirty="0" err="1"/>
              <a:t>cancer</a:t>
            </a:r>
            <a:endParaRPr lang="en-US" sz="3300" dirty="0"/>
          </a:p>
        </p:txBody>
      </p:sp>
      <p:pic>
        <p:nvPicPr>
          <p:cNvPr id="4" name="Picture 3" descr="A text on a screen&#10;&#10;Description automatically generated with medium confidence">
            <a:extLst>
              <a:ext uri="{FF2B5EF4-FFF2-40B4-BE49-F238E27FC236}">
                <a16:creationId xmlns:a16="http://schemas.microsoft.com/office/drawing/2014/main" id="{7C6ECF6D-BA22-64F9-9069-ACB384A01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62" y="2286000"/>
            <a:ext cx="5029200" cy="1835657"/>
          </a:xfrm>
          <a:prstGeom prst="rect">
            <a:avLst/>
          </a:prstGeom>
          <a:noFill/>
        </p:spPr>
      </p:pic>
      <p:sp>
        <p:nvSpPr>
          <p:cNvPr id="8195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28600" y="1600200"/>
            <a:ext cx="3566160" cy="4224528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s-ES" sz="1500" b="1" dirty="0"/>
              <a:t>¿Quién debería recibir la vacuna contra el VPH?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s-ES" sz="1500" dirty="0"/>
              <a:t>La vacuna contra el VPH funciona mejor cuando se administra entre los 9 y 12 años a niños y niñas.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s-ES" sz="1500" dirty="0"/>
              <a:t>Hombres y mujeres hasta los 26 años.</a:t>
            </a:r>
            <a:endParaRPr lang="en-US" sz="1500" dirty="0"/>
          </a:p>
          <a:p>
            <a:pPr lvl="0">
              <a:lnSpc>
                <a:spcPct val="90000"/>
              </a:lnSpc>
            </a:pPr>
            <a:r>
              <a:rPr lang="es-ES" sz="1500" dirty="0"/>
              <a:t>Los adultos de 27 a 45 años que no hayan sido vacunados adecuadamente deben tomar decisiones compartidas con su proveedor de atención médica sobre vacunarse.</a:t>
            </a:r>
            <a:endParaRPr lang="en-US" sz="1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DD76C3-BFBE-4691-A448-21BC5DE2594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8" y="304800"/>
            <a:ext cx="8915400" cy="914400"/>
          </a:xfrm>
        </p:spPr>
        <p:txBody>
          <a:bodyPr wrap="square" anchor="ctr">
            <a:normAutofit fontScale="90000"/>
          </a:bodyPr>
          <a:lstStyle/>
          <a:p>
            <a:pPr eaLnBrk="1" hangingPunct="1"/>
            <a:r>
              <a:rPr lang="es-ES" dirty="0"/>
              <a:t>La vacuna contra el VPH es prevención del </a:t>
            </a:r>
            <a:r>
              <a:rPr lang="es-ES" dirty="0" err="1"/>
              <a:t>cancer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3188" y="1600200"/>
            <a:ext cx="4392612" cy="4224528"/>
          </a:xfrm>
        </p:spPr>
        <p:txBody>
          <a:bodyPr wrap="square" anchor="t"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s-ES" sz="1700" b="1" dirty="0"/>
              <a:t>¿Cuántas dosis de la vacuna necesitaré?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ES" sz="1700" dirty="0"/>
              <a:t>Si recibes tu primera dosis antes de cumplir 15 años, necesitarás 2 dosis.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ES" sz="1700" dirty="0"/>
              <a:t>	Segunda dosis: 6 a 12 meses 	después de la primera dosis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ES" sz="1700" dirty="0"/>
              <a:t>Si recibes tu primera dosis después de cumplir 15 años, necesitarás 3 dosis.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ES" sz="1700" dirty="0"/>
              <a:t>	Segunda dosis: 1 a 2 meses d	</a:t>
            </a:r>
            <a:r>
              <a:rPr lang="es-ES" sz="1700" dirty="0" err="1"/>
              <a:t>espués</a:t>
            </a:r>
            <a:r>
              <a:rPr lang="es-ES" sz="1700" dirty="0"/>
              <a:t> de la primera dosis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ES" sz="1700" dirty="0"/>
              <a:t>	Tercera dosis: 6 meses después 	de la primera dosis</a:t>
            </a:r>
            <a:endParaRPr lang="en-US" sz="1700" dirty="0"/>
          </a:p>
          <a:p>
            <a:pPr eaLnBrk="1" hangingPunct="1">
              <a:lnSpc>
                <a:spcPct val="90000"/>
              </a:lnSpc>
            </a:pPr>
            <a:endParaRPr lang="en-US" sz="1700" dirty="0"/>
          </a:p>
          <a:p>
            <a:pPr eaLnBrk="1" hangingPunct="1">
              <a:lnSpc>
                <a:spcPct val="90000"/>
              </a:lnSpc>
            </a:pPr>
            <a:endParaRPr lang="en-US" sz="1700" dirty="0"/>
          </a:p>
          <a:p>
            <a:pPr eaLnBrk="1" hangingPunct="1">
              <a:lnSpc>
                <a:spcPct val="90000"/>
              </a:lnSpc>
            </a:pPr>
            <a:endParaRPr lang="en-US" sz="1700" dirty="0"/>
          </a:p>
          <a:p>
            <a:pPr eaLnBrk="1" hangingPunct="1">
              <a:lnSpc>
                <a:spcPct val="90000"/>
              </a:lnSpc>
            </a:pPr>
            <a:endParaRPr lang="en-US" sz="17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DD76C3-BFBE-4691-A448-21BC5DE2594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14</a:t>
            </a:fld>
            <a:endParaRPr lang="en-US"/>
          </a:p>
        </p:txBody>
      </p:sp>
      <p:pic>
        <p:nvPicPr>
          <p:cNvPr id="4" name="Picture 3" descr="A blue and white sign with text&#10;&#10;Description automatically generated">
            <a:extLst>
              <a:ext uri="{FF2B5EF4-FFF2-40B4-BE49-F238E27FC236}">
                <a16:creationId xmlns:a16="http://schemas.microsoft.com/office/drawing/2014/main" id="{05F69BCA-AFAF-AFBA-871F-C0B91EEB0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78"/>
          <a:stretch/>
        </p:blipFill>
        <p:spPr>
          <a:xfrm>
            <a:off x="4495800" y="2240384"/>
            <a:ext cx="4721548" cy="17348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80218"/>
            <a:ext cx="8913813" cy="1043781"/>
          </a:xfrm>
        </p:spPr>
        <p:txBody>
          <a:bodyPr wrap="square" anchor="ctr">
            <a:normAutofit fontScale="90000"/>
          </a:bodyPr>
          <a:lstStyle/>
          <a:p>
            <a:r>
              <a:rPr lang="es-ES" sz="3300" dirty="0"/>
              <a:t>La vacuna contra el VPH es prevención del </a:t>
            </a:r>
            <a:r>
              <a:rPr lang="es-ES" sz="3300" dirty="0" err="1"/>
              <a:t>cancer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3657600" cy="43434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s-ES" b="1" dirty="0"/>
              <a:t>¿Quién no debería recibir la vacuna contra el VPH?</a:t>
            </a:r>
          </a:p>
          <a:p>
            <a:r>
              <a:rPr lang="es-ES" dirty="0"/>
              <a:t>Cualquier persona que haya tenido una reacción alérgica grave a una dosis previa de la vacuna.</a:t>
            </a:r>
          </a:p>
          <a:p>
            <a:r>
              <a:rPr lang="es-ES" dirty="0"/>
              <a:t>Cualquier persona que tenga una alergia potencialmente mortal a algún ingrediente de la vacuna.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DD76C3-BFBE-4691-A448-21BC5DE2594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15</a:t>
            </a:fld>
            <a:endParaRPr lang="en-US"/>
          </a:p>
        </p:txBody>
      </p:sp>
      <p:pic>
        <p:nvPicPr>
          <p:cNvPr id="6" name="Picture 5" descr="A diagram of a syringe and a bottle&#10;&#10;Description automatically generated">
            <a:extLst>
              <a:ext uri="{FF2B5EF4-FFF2-40B4-BE49-F238E27FC236}">
                <a16:creationId xmlns:a16="http://schemas.microsoft.com/office/drawing/2014/main" id="{76A7A3D8-02B2-FB06-B797-8087E5398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34" y="1981200"/>
            <a:ext cx="492547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7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503236"/>
            <a:ext cx="9134475" cy="1090614"/>
          </a:xfrm>
        </p:spPr>
        <p:txBody>
          <a:bodyPr/>
          <a:lstStyle/>
          <a:p>
            <a:r>
              <a:rPr lang="es-ES" dirty="0"/>
              <a:t>La vacuna contra el VPH es prevención del </a:t>
            </a:r>
            <a:r>
              <a:rPr lang="es-ES" dirty="0" err="1"/>
              <a:t>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2" y="1593850"/>
            <a:ext cx="7610475" cy="3670300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¿La vacuna tiene efectos secundarios?</a:t>
            </a:r>
          </a:p>
          <a:p>
            <a:pPr marL="0" indent="0">
              <a:buNone/>
            </a:pPr>
            <a:r>
              <a:rPr lang="es-ES" dirty="0"/>
              <a:t>La vacuna contra el VPH puede tener algunos efectos secundarios. ¡Los efectos secundarios que ocurren son resultado de que tu sistema inmunológico está funcionando!</a:t>
            </a:r>
            <a:r>
              <a:rPr lang="en-US" dirty="0"/>
              <a:t>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76C3-BFBE-4691-A448-21BC5DE2594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 descr="A diagram of different colors of hexagons&#10;&#10;Description automatically generated">
            <a:extLst>
              <a:ext uri="{FF2B5EF4-FFF2-40B4-BE49-F238E27FC236}">
                <a16:creationId xmlns:a16="http://schemas.microsoft.com/office/drawing/2014/main" id="{561011C2-362B-D971-F890-7876C2DE6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6" b="5584"/>
          <a:stretch/>
        </p:blipFill>
        <p:spPr>
          <a:xfrm>
            <a:off x="1562099" y="3581400"/>
            <a:ext cx="6019800" cy="28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21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0668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s-ES" dirty="0"/>
              <a:t>La vacuna contra el VPH es prevención del </a:t>
            </a:r>
            <a:r>
              <a:rPr lang="es-ES" dirty="0" err="1"/>
              <a:t>cancer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1981200"/>
            <a:ext cx="5105400" cy="2286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/>
              <a:t>La </a:t>
            </a:r>
            <a:r>
              <a:rPr lang="en-US" sz="2400" b="1" dirty="0" err="1"/>
              <a:t>vacuna</a:t>
            </a:r>
            <a:r>
              <a:rPr lang="en-US" sz="2400" b="1" dirty="0"/>
              <a:t> es:</a:t>
            </a:r>
          </a:p>
          <a:p>
            <a:r>
              <a:rPr lang="en-US" sz="2400" dirty="0"/>
              <a:t>Muy </a:t>
            </a:r>
            <a:r>
              <a:rPr lang="en-US" sz="2400" dirty="0" err="1"/>
              <a:t>segura</a:t>
            </a:r>
            <a:r>
              <a:rPr lang="en-US" sz="2400" dirty="0"/>
              <a:t> y </a:t>
            </a:r>
            <a:r>
              <a:rPr lang="en-US" sz="2400" dirty="0" err="1"/>
              <a:t>eficaz</a:t>
            </a:r>
            <a:endParaRPr lang="en-US" sz="2400" dirty="0"/>
          </a:p>
          <a:p>
            <a:r>
              <a:rPr lang="es-ES" sz="2400" b="1" dirty="0"/>
              <a:t>¡La mejor manera de prevenir el cáncer!</a:t>
            </a:r>
            <a:endParaRPr lang="en-US" sz="2400" b="1" dirty="0"/>
          </a:p>
        </p:txBody>
      </p:sp>
      <p:pic>
        <p:nvPicPr>
          <p:cNvPr id="2" name="Picture 1" descr="iStock_000011064244_FluVacci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581400"/>
            <a:ext cx="3276631" cy="218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76C3-BFBE-4691-A448-21BC5DE2594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kansas pi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1" b="8946"/>
          <a:stretch/>
        </p:blipFill>
        <p:spPr>
          <a:xfrm>
            <a:off x="5257800" y="2590800"/>
            <a:ext cx="3664324" cy="2465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047750"/>
          </a:xfrm>
        </p:spPr>
        <p:txBody>
          <a:bodyPr/>
          <a:lstStyle/>
          <a:p>
            <a:r>
              <a:rPr lang="es-ES" dirty="0"/>
              <a:t>¿Por qué es importante esto en Arkansas?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26" y="1752600"/>
            <a:ext cx="4648200" cy="367030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b="1" dirty="0"/>
              <a:t>Arkansas </a:t>
            </a:r>
            <a:r>
              <a:rPr lang="en-US" b="1" dirty="0" err="1"/>
              <a:t>ocupa</a:t>
            </a:r>
            <a:r>
              <a:rPr lang="en-US" b="1" dirty="0"/>
              <a:t> </a:t>
            </a:r>
            <a:r>
              <a:rPr lang="en-US" b="1" dirty="0" err="1"/>
              <a:t>el</a:t>
            </a:r>
            <a:r>
              <a:rPr lang="en-US" b="1" dirty="0"/>
              <a:t>:</a:t>
            </a:r>
          </a:p>
          <a:p>
            <a:pPr>
              <a:buFont typeface="Wingdings" charset="2"/>
              <a:buChar char="q"/>
            </a:pPr>
            <a:r>
              <a:rPr lang="es-ES" dirty="0"/>
              <a:t>49.º lugar en mujeres de 13 a 17 años que han completado la serie de vacunas contra el VPH</a:t>
            </a:r>
          </a:p>
          <a:p>
            <a:pPr>
              <a:buFont typeface="Wingdings" charset="2"/>
              <a:buChar char="q"/>
            </a:pPr>
            <a:r>
              <a:rPr lang="es-ES" dirty="0"/>
              <a:t>47.º lugar en hombres de 13 a 17 años que han completado la serie de vacunas contra el VPH</a:t>
            </a:r>
          </a:p>
          <a:p>
            <a:pPr>
              <a:buFont typeface="Wingdings" charset="2"/>
              <a:buChar char="q"/>
            </a:pPr>
            <a:r>
              <a:rPr lang="es-ES" dirty="0"/>
              <a:t>50.º lugar en casos de cáncer de cuello uterino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76C3-BFBE-4691-A448-21BC5DE2594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51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14790906_Confusio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4724400"/>
            <a:ext cx="2514600" cy="19443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610475" cy="3670300"/>
          </a:xfrm>
        </p:spPr>
        <p:txBody>
          <a:bodyPr/>
          <a:lstStyle/>
          <a:p>
            <a:r>
              <a:rPr lang="es-ES" sz="2400" dirty="0"/>
              <a:t>¿Qué dice tu médico sobre la vacuna contra el VPH?</a:t>
            </a:r>
          </a:p>
          <a:p>
            <a:r>
              <a:rPr lang="es-ES" sz="2400" dirty="0"/>
              <a:t>¿Qué dicen tu familia y tus amigos sobre la vacuna contra el VPH?</a:t>
            </a:r>
          </a:p>
          <a:p>
            <a:r>
              <a:rPr lang="es-ES" sz="2400" dirty="0"/>
              <a:t>¿Qué dices tú sobre la vacuna contra el VPH?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87" y="609600"/>
            <a:ext cx="9142413" cy="914400"/>
          </a:xfrm>
        </p:spPr>
        <p:txBody>
          <a:bodyPr/>
          <a:lstStyle/>
          <a:p>
            <a:r>
              <a:rPr lang="en-US" dirty="0" err="1"/>
              <a:t>Hablemos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76C3-BFBE-4691-A448-21BC5DE2594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 err="1"/>
              <a:t>Presentaciones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2514600"/>
            <a:ext cx="5486400" cy="3429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rgbClr val="417B85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Inserte</a:t>
            </a:r>
            <a:r>
              <a:rPr lang="en-US" dirty="0"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su</a:t>
            </a:r>
            <a:r>
              <a:rPr lang="en-US" dirty="0"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 imagen </a:t>
            </a:r>
            <a:r>
              <a:rPr lang="en-US" dirty="0" err="1"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aquí</a:t>
            </a:r>
            <a:r>
              <a:rPr lang="en-US" dirty="0"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76C3-BFBE-4691-A448-21BC5DE2594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3950"/>
            <a:ext cx="8913813" cy="9144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dirty="0"/>
              <a:t>¡Gracias!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en-US" dirty="0"/>
              <a:t>Gracias a </a:t>
            </a:r>
            <a:r>
              <a:rPr lang="en-US" dirty="0" err="1"/>
              <a:t>los</a:t>
            </a:r>
            <a:r>
              <a:rPr lang="en-US" dirty="0"/>
              <a:t> Centros para </a:t>
            </a:r>
            <a:r>
              <a:rPr lang="en-US" dirty="0" err="1"/>
              <a:t>el</a:t>
            </a:r>
            <a:r>
              <a:rPr lang="en-US" dirty="0"/>
              <a:t> Control y la </a:t>
            </a:r>
            <a:r>
              <a:rPr lang="en-US" dirty="0" err="1"/>
              <a:t>Prevencion</a:t>
            </a:r>
            <a:r>
              <a:rPr lang="en-US" dirty="0"/>
              <a:t> de </a:t>
            </a:r>
            <a:r>
              <a:rPr lang="en-US" dirty="0" err="1"/>
              <a:t>Enfermedades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textos</a:t>
            </a:r>
            <a:r>
              <a:rPr lang="en-US" dirty="0"/>
              <a:t> e </a:t>
            </a:r>
            <a:r>
              <a:rPr lang="en-US" dirty="0" err="1"/>
              <a:t>imagenes</a:t>
            </a:r>
            <a:r>
              <a:rPr lang="en-US" dirty="0"/>
              <a:t> </a:t>
            </a:r>
            <a:r>
              <a:rPr lang="en-US" dirty="0" err="1"/>
              <a:t>utilizados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presentacion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/>
              <a:t>Gracias al Grupo de </a:t>
            </a:r>
            <a:r>
              <a:rPr lang="en-US" dirty="0" err="1"/>
              <a:t>Trabajo</a:t>
            </a:r>
            <a:r>
              <a:rPr lang="en-US" dirty="0"/>
              <a:t> de </a:t>
            </a:r>
            <a:r>
              <a:rPr lang="en-US" dirty="0" err="1"/>
              <a:t>Vacunas</a:t>
            </a:r>
            <a:r>
              <a:rPr lang="en-US" dirty="0"/>
              <a:t> contra </a:t>
            </a:r>
            <a:r>
              <a:rPr lang="en-US" dirty="0" err="1"/>
              <a:t>el</a:t>
            </a:r>
            <a:r>
              <a:rPr lang="en-US" dirty="0"/>
              <a:t> VPH de Immunize Arkansas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adaptar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materiales</a:t>
            </a:r>
            <a:r>
              <a:rPr lang="en-US"/>
              <a:t>.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DD76C3-BFBE-4691-A448-21BC5DE2594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20</a:t>
            </a:fld>
            <a:endParaRPr lang="en-US"/>
          </a:p>
        </p:txBody>
      </p:sp>
      <p:pic>
        <p:nvPicPr>
          <p:cNvPr id="5" name="Picture 4" descr="A heart and a blackboard with white text&#10;&#10;Description automatically generated">
            <a:extLst>
              <a:ext uri="{FF2B5EF4-FFF2-40B4-BE49-F238E27FC236}">
                <a16:creationId xmlns:a16="http://schemas.microsoft.com/office/drawing/2014/main" id="{17EC4A57-55AD-AA3C-7F78-E39ECC184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4" y="2586037"/>
            <a:ext cx="4664465" cy="30821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Resumen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62200"/>
            <a:ext cx="7610475" cy="3670300"/>
          </a:xfrm>
        </p:spPr>
        <p:txBody>
          <a:bodyPr/>
          <a:lstStyle/>
          <a:p>
            <a:r>
              <a:rPr lang="en-US" dirty="0" err="1"/>
              <a:t>Qué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VPH</a:t>
            </a:r>
          </a:p>
          <a:p>
            <a:r>
              <a:rPr lang="es-ES" dirty="0"/>
              <a:t>Cómo se transmite el VPH</a:t>
            </a:r>
          </a:p>
          <a:p>
            <a:r>
              <a:rPr lang="es-ES" dirty="0"/>
              <a:t>El VPH y cómo mantenerse saludable</a:t>
            </a:r>
          </a:p>
          <a:p>
            <a:r>
              <a:rPr lang="es-ES" dirty="0"/>
              <a:t>La vacuna contra el VPH</a:t>
            </a:r>
          </a:p>
          <a:p>
            <a:r>
              <a:rPr lang="es-ES" dirty="0"/>
              <a:t>Historias personales sobre el VPH compartidas por quienes se sientan cómodos al hacerlo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76C3-BFBE-4691-A448-21BC5DE2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5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VPH?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610475" cy="3670300"/>
          </a:xfrm>
        </p:spPr>
        <p:txBody>
          <a:bodyPr/>
          <a:lstStyle/>
          <a:p>
            <a:r>
              <a:rPr lang="es-ES" sz="2400" dirty="0"/>
              <a:t>El VPH es un virus muy común.</a:t>
            </a:r>
          </a:p>
          <a:p>
            <a:r>
              <a:rPr lang="es-ES" sz="2400" dirty="0"/>
              <a:t>Hay más de 150 tipos de VPH.</a:t>
            </a:r>
          </a:p>
          <a:p>
            <a:r>
              <a:rPr lang="es-ES" sz="2400" dirty="0"/>
              <a:t>Tanto hombres como mujeres pueden infectarse.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76C3-BFBE-4691-A448-21BC5DE2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VPH?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696200" cy="3670300"/>
          </a:xfrm>
        </p:spPr>
        <p:txBody>
          <a:bodyPr/>
          <a:lstStyle/>
          <a:p>
            <a:r>
              <a:rPr lang="es-ES" sz="1800" dirty="0"/>
              <a:t>En la mayoría de los casos, tu cuerpo eliminará el virus.</a:t>
            </a:r>
          </a:p>
          <a:p>
            <a:r>
              <a:rPr lang="es-ES" sz="1800" dirty="0"/>
              <a:t>Si el VPH permanece en tu cuerpo, puede causar problemas de salud importantes.</a:t>
            </a:r>
          </a:p>
          <a:p>
            <a:r>
              <a:rPr lang="es-ES" sz="1800" dirty="0"/>
              <a:t>El VPH puede causar otros problemas de salud, incluyendo:</a:t>
            </a:r>
          </a:p>
          <a:p>
            <a:pPr lvl="1"/>
            <a:r>
              <a:rPr lang="es-ES" sz="1600" dirty="0"/>
              <a:t>Cáncer</a:t>
            </a:r>
          </a:p>
          <a:p>
            <a:pPr lvl="1"/>
            <a:r>
              <a:rPr lang="es-ES" sz="1600" dirty="0"/>
              <a:t>Verrugas genitales</a:t>
            </a:r>
            <a:endParaRPr lang="en-US" sz="1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53217037"/>
              </p:ext>
            </p:extLst>
          </p:nvPr>
        </p:nvGraphicFramePr>
        <p:xfrm>
          <a:off x="439270" y="4238812"/>
          <a:ext cx="8534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76C3-BFBE-4691-A448-21BC5DE2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4712"/>
            <a:ext cx="8915400" cy="9144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s-ES" dirty="0"/>
              <a:t>El VPH y el Cáncer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</p:spPr>
        <p:txBody>
          <a:bodyPr wrap="square" anchor="t">
            <a:normAutofit/>
          </a:bodyPr>
          <a:lstStyle/>
          <a:p>
            <a:r>
              <a:rPr lang="es-ES" dirty="0"/>
              <a:t>No hay forma de saber quién desarrollará un cáncer relacionado con el VPH.</a:t>
            </a:r>
          </a:p>
          <a:p>
            <a:r>
              <a:rPr lang="es-ES" dirty="0"/>
              <a:t>El cáncer de garganta es más común en los hombres.</a:t>
            </a:r>
          </a:p>
          <a:p>
            <a:r>
              <a:rPr lang="es-ES" dirty="0"/>
              <a:t>El cáncer de cuello uterino es más común en las mujeres.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DD76C3-BFBE-4691-A448-21BC5DE2594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  <p:pic>
        <p:nvPicPr>
          <p:cNvPr id="6" name="Picture 5" descr="A diagram of cancer cells&#10;&#10;Description automatically generated with medium confidence">
            <a:extLst>
              <a:ext uri="{FF2B5EF4-FFF2-40B4-BE49-F238E27FC236}">
                <a16:creationId xmlns:a16="http://schemas.microsoft.com/office/drawing/2014/main" id="{CE6326CD-BBD3-5DAE-4CBB-884951959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92" y="2145154"/>
            <a:ext cx="3310699" cy="42856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s-ES" sz="3200" dirty="0"/>
              <a:t>El VPH y las Verrugas Genitales </a:t>
            </a:r>
            <a:endParaRPr lang="en-US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209800"/>
            <a:ext cx="8001000" cy="4459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400" b="1" dirty="0"/>
              <a:t>Tanto hombres como mujeres pueden tener verrugas genitales.</a:t>
            </a:r>
            <a:endParaRPr lang="en-US" sz="2400" b="1" dirty="0"/>
          </a:p>
          <a:p>
            <a:pPr>
              <a:lnSpc>
                <a:spcPct val="80000"/>
              </a:lnSpc>
            </a:pPr>
            <a:r>
              <a:rPr lang="es-ES" sz="2400" b="1" dirty="0"/>
              <a:t>¿Qué son las verrugas genitales? Pequeños bultos en el área genital.</a:t>
            </a: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 dirty="0" err="1"/>
              <a:t>Apariencia</a:t>
            </a:r>
            <a:r>
              <a:rPr lang="en-US" sz="2200" dirty="0"/>
              <a:t>: </a:t>
            </a:r>
          </a:p>
          <a:p>
            <a:pPr lvl="2">
              <a:lnSpc>
                <a:spcPct val="80000"/>
              </a:lnSpc>
            </a:pPr>
            <a:r>
              <a:rPr lang="es-ES" sz="2200" dirty="0"/>
              <a:t>Pueden ser pequeñas o grandes</a:t>
            </a:r>
          </a:p>
          <a:p>
            <a:pPr lvl="2">
              <a:lnSpc>
                <a:spcPct val="80000"/>
              </a:lnSpc>
            </a:pPr>
            <a:r>
              <a:rPr lang="en-US" sz="2200" dirty="0"/>
              <a:t>Altas o </a:t>
            </a:r>
            <a:r>
              <a:rPr lang="en-US" sz="2200" dirty="0" err="1"/>
              <a:t>planas</a:t>
            </a:r>
            <a:endParaRPr lang="en-US" sz="2200" dirty="0"/>
          </a:p>
          <a:p>
            <a:pPr lvl="2">
              <a:lnSpc>
                <a:spcPct val="80000"/>
              </a:lnSpc>
            </a:pPr>
            <a:r>
              <a:rPr lang="en-US" sz="2200" dirty="0"/>
              <a:t>Con forma de </a:t>
            </a:r>
            <a:r>
              <a:rPr lang="en-US" sz="2200" dirty="0" err="1"/>
              <a:t>coliflor</a:t>
            </a:r>
            <a:endParaRPr lang="en-US" sz="2200" dirty="0"/>
          </a:p>
          <a:p>
            <a:pPr lvl="2">
              <a:lnSpc>
                <a:spcPct val="80000"/>
              </a:lnSpc>
            </a:pPr>
            <a:endParaRPr lang="en-US" sz="2200" b="1" dirty="0"/>
          </a:p>
          <a:p>
            <a:pPr lvl="1">
              <a:lnSpc>
                <a:spcPct val="80000"/>
              </a:lnSpc>
            </a:pPr>
            <a:r>
              <a:rPr lang="es-ES" sz="2400" b="1" dirty="0"/>
              <a:t>¡Si crees que las tienes, consulta a tu médico!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76C3-BFBE-4691-A448-21BC5DE259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s-ES" dirty="0"/>
              <a:t>¿Cómo se Propaga el VPH? </a:t>
            </a:r>
            <a:endParaRPr lang="en-US" dirty="0"/>
          </a:p>
        </p:txBody>
      </p:sp>
      <p:sp>
        <p:nvSpPr>
          <p:cNvPr id="12297" name="Text Placeholder 2">
            <a:extLst>
              <a:ext uri="{FF2B5EF4-FFF2-40B4-BE49-F238E27FC236}">
                <a16:creationId xmlns:a16="http://schemas.microsoft.com/office/drawing/2014/main" id="{86B52F9C-7C52-4130-274A-0FCEFA4466F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6DD76C3-BFBE-4691-A448-21BC5DE2594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graphicFrame>
        <p:nvGraphicFramePr>
          <p:cNvPr id="12293" name="Rectangle 3">
            <a:extLst>
              <a:ext uri="{FF2B5EF4-FFF2-40B4-BE49-F238E27FC236}">
                <a16:creationId xmlns:a16="http://schemas.microsoft.com/office/drawing/2014/main" id="{81C405CE-E6DE-A114-5CB8-434221FBA97D}"/>
              </a:ext>
            </a:extLst>
          </p:cNvPr>
          <p:cNvGraphicFramePr>
            <a:graphicFrameLocks noGrp="1"/>
          </p:cNvGraphicFramePr>
          <p:nvPr>
            <p:ph type="media" sz="half" idx="2"/>
            <p:extLst>
              <p:ext uri="{D42A27DB-BD31-4B8C-83A1-F6EECF244321}">
                <p14:modId xmlns:p14="http://schemas.microsoft.com/office/powerpoint/2010/main" val="347759062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F4BF613-8C0C-4A37-6B28-8B27FC6D7F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2438400"/>
            <a:ext cx="4281619" cy="2647923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8393"/>
            <a:ext cx="9144000" cy="914400"/>
          </a:xfrm>
        </p:spPr>
        <p:txBody>
          <a:bodyPr/>
          <a:lstStyle/>
          <a:p>
            <a:r>
              <a:rPr lang="es-ES" dirty="0"/>
              <a:t>¿Cómo se Propaga el VPH?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514333"/>
              </p:ext>
            </p:extLst>
          </p:nvPr>
        </p:nvGraphicFramePr>
        <p:xfrm>
          <a:off x="533400" y="2590800"/>
          <a:ext cx="8305800" cy="3729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76C3-BFBE-4691-A448-21BC5DE259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2257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2978D10CDF154992745D591A9000F3" ma:contentTypeVersion="10" ma:contentTypeDescription="Create a new document." ma:contentTypeScope="" ma:versionID="8502dc638dd46fa7c22b756d575de9fd">
  <xsd:schema xmlns:xsd="http://www.w3.org/2001/XMLSchema" xmlns:xs="http://www.w3.org/2001/XMLSchema" xmlns:p="http://schemas.microsoft.com/office/2006/metadata/properties" xmlns:ns3="c1f80081-75e7-47ee-8dd7-24542f882eea" targetNamespace="http://schemas.microsoft.com/office/2006/metadata/properties" ma:root="true" ma:fieldsID="d9932a9ac0fe08326804c1af8a968b00" ns3:_="">
    <xsd:import namespace="c1f80081-75e7-47ee-8dd7-24542f882e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80081-75e7-47ee-8dd7-24542f882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365695-D69E-46D6-860F-F6C4FABFA5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80081-75e7-47ee-8dd7-24542f882e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639C0B-2E39-4430-8C59-3F989A23D6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E88418-D918-466F-84C7-CA34AB972C8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5186</TotalTime>
  <Words>3747</Words>
  <Application>Microsoft Office PowerPoint</Application>
  <PresentationFormat>On-screen Show (4:3)</PresentationFormat>
  <Paragraphs>247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Arial</vt:lpstr>
      <vt:lpstr>Century Gothic</vt:lpstr>
      <vt:lpstr>Courier New</vt:lpstr>
      <vt:lpstr>Symbol</vt:lpstr>
      <vt:lpstr>Tahoma</vt:lpstr>
      <vt:lpstr>Wingdings</vt:lpstr>
      <vt:lpstr>Wingdings 2</vt:lpstr>
      <vt:lpstr>Theme4</vt:lpstr>
      <vt:lpstr>La vacuna contra el VPH es prevención del cancer</vt:lpstr>
      <vt:lpstr>Presentaciones</vt:lpstr>
      <vt:lpstr>Resumen </vt:lpstr>
      <vt:lpstr>¿Qué es el VPH? </vt:lpstr>
      <vt:lpstr>¿Qué es el VPH? </vt:lpstr>
      <vt:lpstr>El VPH y el Cáncer </vt:lpstr>
      <vt:lpstr>El VPH y las Verrugas Genitales </vt:lpstr>
      <vt:lpstr>¿Cómo se Propaga el VPH? </vt:lpstr>
      <vt:lpstr>¿Cómo se Propaga el VPH? </vt:lpstr>
      <vt:lpstr>¿Cómo se Propaga el VPH? </vt:lpstr>
      <vt:lpstr>¿Qué Puedo Hacer Para Protegerme? </vt:lpstr>
      <vt:lpstr>¿Qué Puedo Hacer Para Proteger a Mis Hijos? </vt:lpstr>
      <vt:lpstr>La vacuna contra el VPH es prevención del cancer</vt:lpstr>
      <vt:lpstr>La vacuna contra el VPH es prevención del cancer</vt:lpstr>
      <vt:lpstr>La vacuna contra el VPH es prevención del cancer</vt:lpstr>
      <vt:lpstr>La vacuna contra el VPH es prevención del cancer</vt:lpstr>
      <vt:lpstr>La vacuna contra el VPH es prevención del cancer</vt:lpstr>
      <vt:lpstr>¿Por qué es importante esto en Arkansas? </vt:lpstr>
      <vt:lpstr>Hablemos</vt:lpstr>
      <vt:lpstr>¡Gracias!</vt:lpstr>
    </vt:vector>
  </TitlesOfParts>
  <Company>Lakeshore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Shoo the Flu Learning about H1N1</dc:title>
  <dc:creator>Marsha Connet</dc:creator>
  <cp:lastModifiedBy>Heather Mercer</cp:lastModifiedBy>
  <cp:revision>179</cp:revision>
  <cp:lastPrinted>2017-06-09T13:02:35Z</cp:lastPrinted>
  <dcterms:created xsi:type="dcterms:W3CDTF">2010-06-30T17:01:28Z</dcterms:created>
  <dcterms:modified xsi:type="dcterms:W3CDTF">2024-12-31T17:04:37Z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0x010100092978D10CDF154992745D591A9000F3</vt:lpwstr>
  </property>
</Properties>
</file>