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4"/>
  </p:sldMasterIdLst>
  <p:notesMasterIdLst>
    <p:notesMasterId r:id="rId25"/>
  </p:notesMasterIdLst>
  <p:handoutMasterIdLst>
    <p:handoutMasterId r:id="rId26"/>
  </p:handoutMasterIdLst>
  <p:sldIdLst>
    <p:sldId id="256" r:id="rId5"/>
    <p:sldId id="271" r:id="rId6"/>
    <p:sldId id="285" r:id="rId7"/>
    <p:sldId id="273" r:id="rId8"/>
    <p:sldId id="274" r:id="rId9"/>
    <p:sldId id="258" r:id="rId10"/>
    <p:sldId id="265" r:id="rId11"/>
    <p:sldId id="262" r:id="rId12"/>
    <p:sldId id="286" r:id="rId13"/>
    <p:sldId id="291" r:id="rId14"/>
    <p:sldId id="275" r:id="rId15"/>
    <p:sldId id="287" r:id="rId16"/>
    <p:sldId id="269" r:id="rId17"/>
    <p:sldId id="259" r:id="rId18"/>
    <p:sldId id="288" r:id="rId19"/>
    <p:sldId id="289" r:id="rId20"/>
    <p:sldId id="266" r:id="rId21"/>
    <p:sldId id="290" r:id="rId22"/>
    <p:sldId id="281" r:id="rId23"/>
    <p:sldId id="267" r:id="rId24"/>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970A6-BDB2-4B73-9FC7-CF5DADD096D1}" v="12" dt="2022-10-31T19:43:35.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5993" autoAdjust="0"/>
  </p:normalViewPr>
  <p:slideViewPr>
    <p:cSldViewPr>
      <p:cViewPr varScale="1">
        <p:scale>
          <a:sx n="76" d="100"/>
          <a:sy n="76" d="100"/>
        </p:scale>
        <p:origin x="943" y="2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ercer" userId="0e337923-7672-49b5-a322-ad36a17226f7" providerId="ADAL" clId="{FDB970A6-BDB2-4B73-9FC7-CF5DADD096D1}"/>
    <pc:docChg chg="custSel modSld">
      <pc:chgData name="Heather Mercer" userId="0e337923-7672-49b5-a322-ad36a17226f7" providerId="ADAL" clId="{FDB970A6-BDB2-4B73-9FC7-CF5DADD096D1}" dt="2022-10-31T19:44:29.211" v="404" actId="1076"/>
      <pc:docMkLst>
        <pc:docMk/>
      </pc:docMkLst>
      <pc:sldChg chg="addSp delSp modSp mod">
        <pc:chgData name="Heather Mercer" userId="0e337923-7672-49b5-a322-ad36a17226f7" providerId="ADAL" clId="{FDB970A6-BDB2-4B73-9FC7-CF5DADD096D1}" dt="2022-10-27T20:16:12.717" v="55" actId="20577"/>
        <pc:sldMkLst>
          <pc:docMk/>
          <pc:sldMk cId="0" sldId="256"/>
        </pc:sldMkLst>
        <pc:spChg chg="mod">
          <ac:chgData name="Heather Mercer" userId="0e337923-7672-49b5-a322-ad36a17226f7" providerId="ADAL" clId="{FDB970A6-BDB2-4B73-9FC7-CF5DADD096D1}" dt="2022-10-27T20:16:12.717" v="55" actId="20577"/>
          <ac:spMkLst>
            <pc:docMk/>
            <pc:sldMk cId="0" sldId="256"/>
            <ac:spMk id="3075" creationId="{00000000-0000-0000-0000-000000000000}"/>
          </ac:spMkLst>
        </pc:spChg>
        <pc:picChg chg="add mod modCrop">
          <ac:chgData name="Heather Mercer" userId="0e337923-7672-49b5-a322-ad36a17226f7" providerId="ADAL" clId="{FDB970A6-BDB2-4B73-9FC7-CF5DADD096D1}" dt="2022-10-27T20:02:17.932" v="14" actId="1076"/>
          <ac:picMkLst>
            <pc:docMk/>
            <pc:sldMk cId="0" sldId="256"/>
            <ac:picMk id="4" creationId="{6E243C17-0F22-6091-B66D-3C26DB6A236B}"/>
          </ac:picMkLst>
        </pc:picChg>
        <pc:picChg chg="del">
          <ac:chgData name="Heather Mercer" userId="0e337923-7672-49b5-a322-ad36a17226f7" providerId="ADAL" clId="{FDB970A6-BDB2-4B73-9FC7-CF5DADD096D1}" dt="2022-10-27T20:00:52.292" v="0" actId="478"/>
          <ac:picMkLst>
            <pc:docMk/>
            <pc:sldMk cId="0" sldId="256"/>
            <ac:picMk id="7" creationId="{00000000-0000-0000-0000-000000000000}"/>
          </ac:picMkLst>
        </pc:picChg>
        <pc:picChg chg="mod">
          <ac:chgData name="Heather Mercer" userId="0e337923-7672-49b5-a322-ad36a17226f7" providerId="ADAL" clId="{FDB970A6-BDB2-4B73-9FC7-CF5DADD096D1}" dt="2022-10-27T20:02:30.140" v="28" actId="1037"/>
          <ac:picMkLst>
            <pc:docMk/>
            <pc:sldMk cId="0" sldId="256"/>
            <ac:picMk id="8" creationId="{00000000-0000-0000-0000-000000000000}"/>
          </ac:picMkLst>
        </pc:picChg>
        <pc:picChg chg="add mod modCrop">
          <ac:chgData name="Heather Mercer" userId="0e337923-7672-49b5-a322-ad36a17226f7" providerId="ADAL" clId="{FDB970A6-BDB2-4B73-9FC7-CF5DADD096D1}" dt="2022-10-27T20:15:54.896" v="53" actId="1076"/>
          <ac:picMkLst>
            <pc:docMk/>
            <pc:sldMk cId="0" sldId="256"/>
            <ac:picMk id="9" creationId="{B456B340-4717-1125-292F-A7A08957095A}"/>
          </ac:picMkLst>
        </pc:picChg>
      </pc:sldChg>
      <pc:sldChg chg="addSp delSp modSp mod modClrScheme chgLayout">
        <pc:chgData name="Heather Mercer" userId="0e337923-7672-49b5-a322-ad36a17226f7" providerId="ADAL" clId="{FDB970A6-BDB2-4B73-9FC7-CF5DADD096D1}" dt="2022-10-31T19:38:38.354" v="379" actId="1076"/>
        <pc:sldMkLst>
          <pc:docMk/>
          <pc:sldMk cId="0" sldId="259"/>
        </pc:sldMkLst>
        <pc:spChg chg="mod">
          <ac:chgData name="Heather Mercer" userId="0e337923-7672-49b5-a322-ad36a17226f7" providerId="ADAL" clId="{FDB970A6-BDB2-4B73-9FC7-CF5DADD096D1}" dt="2022-10-27T20:13:18.208" v="40" actId="26606"/>
          <ac:spMkLst>
            <pc:docMk/>
            <pc:sldMk cId="0" sldId="259"/>
            <ac:spMk id="2" creationId="{00000000-0000-0000-0000-000000000000}"/>
          </ac:spMkLst>
        </pc:spChg>
        <pc:spChg chg="mod">
          <ac:chgData name="Heather Mercer" userId="0e337923-7672-49b5-a322-ad36a17226f7" providerId="ADAL" clId="{FDB970A6-BDB2-4B73-9FC7-CF5DADD096D1}" dt="2022-10-27T20:21:17.893" v="160" actId="27636"/>
          <ac:spMkLst>
            <pc:docMk/>
            <pc:sldMk cId="0" sldId="259"/>
            <ac:spMk id="9218" creationId="{00000000-0000-0000-0000-000000000000}"/>
          </ac:spMkLst>
        </pc:spChg>
        <pc:spChg chg="mod">
          <ac:chgData name="Heather Mercer" userId="0e337923-7672-49b5-a322-ad36a17226f7" providerId="ADAL" clId="{FDB970A6-BDB2-4B73-9FC7-CF5DADD096D1}" dt="2022-10-27T20:13:28.098" v="41" actId="1076"/>
          <ac:spMkLst>
            <pc:docMk/>
            <pc:sldMk cId="0" sldId="259"/>
            <ac:spMk id="9219" creationId="{00000000-0000-0000-0000-000000000000}"/>
          </ac:spMkLst>
        </pc:spChg>
        <pc:picChg chg="add del mod ord modCrop">
          <ac:chgData name="Heather Mercer" userId="0e337923-7672-49b5-a322-ad36a17226f7" providerId="ADAL" clId="{FDB970A6-BDB2-4B73-9FC7-CF5DADD096D1}" dt="2022-10-31T19:37:53.556" v="371" actId="478"/>
          <ac:picMkLst>
            <pc:docMk/>
            <pc:sldMk cId="0" sldId="259"/>
            <ac:picMk id="4" creationId="{D04D171E-69C6-DCD3-C915-E5E8030300EB}"/>
          </ac:picMkLst>
        </pc:picChg>
        <pc:picChg chg="add mod">
          <ac:chgData name="Heather Mercer" userId="0e337923-7672-49b5-a322-ad36a17226f7" providerId="ADAL" clId="{FDB970A6-BDB2-4B73-9FC7-CF5DADD096D1}" dt="2022-10-31T19:38:38.354" v="379" actId="1076"/>
          <ac:picMkLst>
            <pc:docMk/>
            <pc:sldMk cId="0" sldId="259"/>
            <ac:picMk id="5" creationId="{6528DF7F-044A-11E7-C7B8-8690C68F732A}"/>
          </ac:picMkLst>
        </pc:picChg>
      </pc:sldChg>
      <pc:sldChg chg="modSp mod">
        <pc:chgData name="Heather Mercer" userId="0e337923-7672-49b5-a322-ad36a17226f7" providerId="ADAL" clId="{FDB970A6-BDB2-4B73-9FC7-CF5DADD096D1}" dt="2022-10-27T20:22:40.548" v="277" actId="14100"/>
        <pc:sldMkLst>
          <pc:docMk/>
          <pc:sldMk cId="0" sldId="266"/>
        </pc:sldMkLst>
        <pc:spChg chg="mod">
          <ac:chgData name="Heather Mercer" userId="0e337923-7672-49b5-a322-ad36a17226f7" providerId="ADAL" clId="{FDB970A6-BDB2-4B73-9FC7-CF5DADD096D1}" dt="2022-10-27T20:22:40.548" v="277" actId="14100"/>
          <ac:spMkLst>
            <pc:docMk/>
            <pc:sldMk cId="0" sldId="266"/>
            <ac:spMk id="15362" creationId="{00000000-0000-0000-0000-000000000000}"/>
          </ac:spMkLst>
        </pc:spChg>
      </pc:sldChg>
      <pc:sldChg chg="addSp modSp mod modClrScheme chgLayout">
        <pc:chgData name="Heather Mercer" userId="0e337923-7672-49b5-a322-ad36a17226f7" providerId="ADAL" clId="{FDB970A6-BDB2-4B73-9FC7-CF5DADD096D1}" dt="2022-10-31T19:44:29.211" v="404" actId="1076"/>
        <pc:sldMkLst>
          <pc:docMk/>
          <pc:sldMk cId="0" sldId="267"/>
        </pc:sldMkLst>
        <pc:spChg chg="mod">
          <ac:chgData name="Heather Mercer" userId="0e337923-7672-49b5-a322-ad36a17226f7" providerId="ADAL" clId="{FDB970A6-BDB2-4B73-9FC7-CF5DADD096D1}" dt="2022-10-31T19:44:20.926" v="402" actId="26606"/>
          <ac:spMkLst>
            <pc:docMk/>
            <pc:sldMk cId="0" sldId="267"/>
            <ac:spMk id="2" creationId="{00000000-0000-0000-0000-000000000000}"/>
          </ac:spMkLst>
        </pc:spChg>
        <pc:spChg chg="mod">
          <ac:chgData name="Heather Mercer" userId="0e337923-7672-49b5-a322-ad36a17226f7" providerId="ADAL" clId="{FDB970A6-BDB2-4B73-9FC7-CF5DADD096D1}" dt="2022-10-31T19:44:20.926" v="402" actId="26606"/>
          <ac:spMkLst>
            <pc:docMk/>
            <pc:sldMk cId="0" sldId="267"/>
            <ac:spMk id="17410" creationId="{00000000-0000-0000-0000-000000000000}"/>
          </ac:spMkLst>
        </pc:spChg>
        <pc:spChg chg="mod">
          <ac:chgData name="Heather Mercer" userId="0e337923-7672-49b5-a322-ad36a17226f7" providerId="ADAL" clId="{FDB970A6-BDB2-4B73-9FC7-CF5DADD096D1}" dt="2022-10-31T19:44:20.926" v="402" actId="26606"/>
          <ac:spMkLst>
            <pc:docMk/>
            <pc:sldMk cId="0" sldId="267"/>
            <ac:spMk id="17411" creationId="{00000000-0000-0000-0000-000000000000}"/>
          </ac:spMkLst>
        </pc:spChg>
        <pc:picChg chg="add mod ord">
          <ac:chgData name="Heather Mercer" userId="0e337923-7672-49b5-a322-ad36a17226f7" providerId="ADAL" clId="{FDB970A6-BDB2-4B73-9FC7-CF5DADD096D1}" dt="2022-10-31T19:44:29.211" v="404" actId="1076"/>
          <ac:picMkLst>
            <pc:docMk/>
            <pc:sldMk cId="0" sldId="267"/>
            <ac:picMk id="4" creationId="{54033E2A-E950-9992-6EF0-63FDB5706B29}"/>
          </ac:picMkLst>
        </pc:picChg>
      </pc:sldChg>
      <pc:sldChg chg="addSp delSp modSp mod modNotesTx">
        <pc:chgData name="Heather Mercer" userId="0e337923-7672-49b5-a322-ad36a17226f7" providerId="ADAL" clId="{FDB970A6-BDB2-4B73-9FC7-CF5DADD096D1}" dt="2022-10-31T19:37:28.763" v="369" actId="14100"/>
        <pc:sldMkLst>
          <pc:docMk/>
          <pc:sldMk cId="0" sldId="269"/>
        </pc:sldMkLst>
        <pc:spChg chg="mod">
          <ac:chgData name="Heather Mercer" userId="0e337923-7672-49b5-a322-ad36a17226f7" providerId="ADAL" clId="{FDB970A6-BDB2-4B73-9FC7-CF5DADD096D1}" dt="2022-10-27T20:20:48.092" v="127" actId="14100"/>
          <ac:spMkLst>
            <pc:docMk/>
            <pc:sldMk cId="0" sldId="269"/>
            <ac:spMk id="8194" creationId="{00000000-0000-0000-0000-000000000000}"/>
          </ac:spMkLst>
        </pc:spChg>
        <pc:spChg chg="mod">
          <ac:chgData name="Heather Mercer" userId="0e337923-7672-49b5-a322-ad36a17226f7" providerId="ADAL" clId="{FDB970A6-BDB2-4B73-9FC7-CF5DADD096D1}" dt="2022-10-31T19:35:54.667" v="361" actId="20577"/>
          <ac:spMkLst>
            <pc:docMk/>
            <pc:sldMk cId="0" sldId="269"/>
            <ac:spMk id="8195" creationId="{00000000-0000-0000-0000-000000000000}"/>
          </ac:spMkLst>
        </pc:spChg>
        <pc:picChg chg="del mod">
          <ac:chgData name="Heather Mercer" userId="0e337923-7672-49b5-a322-ad36a17226f7" providerId="ADAL" clId="{FDB970A6-BDB2-4B73-9FC7-CF5DADD096D1}" dt="2022-10-31T19:36:35.398" v="364" actId="478"/>
          <ac:picMkLst>
            <pc:docMk/>
            <pc:sldMk cId="0" sldId="269"/>
            <ac:picMk id="4" creationId="{00000000-0000-0000-0000-000000000000}"/>
          </ac:picMkLst>
        </pc:picChg>
        <pc:picChg chg="add mod">
          <ac:chgData name="Heather Mercer" userId="0e337923-7672-49b5-a322-ad36a17226f7" providerId="ADAL" clId="{FDB970A6-BDB2-4B73-9FC7-CF5DADD096D1}" dt="2022-10-31T19:37:28.763" v="369" actId="14100"/>
          <ac:picMkLst>
            <pc:docMk/>
            <pc:sldMk cId="0" sldId="269"/>
            <ac:picMk id="5" creationId="{6885EC68-F4DC-0917-F0D2-D4412CBA4D6E}"/>
          </ac:picMkLst>
        </pc:picChg>
      </pc:sldChg>
      <pc:sldChg chg="addSp delSp modSp mod">
        <pc:chgData name="Heather Mercer" userId="0e337923-7672-49b5-a322-ad36a17226f7" providerId="ADAL" clId="{FDB970A6-BDB2-4B73-9FC7-CF5DADD096D1}" dt="2022-10-27T20:20:08.709" v="87" actId="1076"/>
        <pc:sldMkLst>
          <pc:docMk/>
          <pc:sldMk cId="1739668250" sldId="287"/>
        </pc:sldMkLst>
        <pc:spChg chg="add del mod">
          <ac:chgData name="Heather Mercer" userId="0e337923-7672-49b5-a322-ad36a17226f7" providerId="ADAL" clId="{FDB970A6-BDB2-4B73-9FC7-CF5DADD096D1}" dt="2022-10-27T20:19:34.576" v="80" actId="931"/>
          <ac:spMkLst>
            <pc:docMk/>
            <pc:sldMk cId="1739668250" sldId="287"/>
            <ac:spMk id="5" creationId="{EBF5CE08-EDDB-E817-AF37-1C9011BB2182}"/>
          </ac:spMkLst>
        </pc:spChg>
        <pc:picChg chg="del">
          <ac:chgData name="Heather Mercer" userId="0e337923-7672-49b5-a322-ad36a17226f7" providerId="ADAL" clId="{FDB970A6-BDB2-4B73-9FC7-CF5DADD096D1}" dt="2022-10-27T20:19:25.482" v="79" actId="478"/>
          <ac:picMkLst>
            <pc:docMk/>
            <pc:sldMk cId="1739668250" sldId="287"/>
            <ac:picMk id="6" creationId="{00000000-0000-0000-0000-000000000000}"/>
          </ac:picMkLst>
        </pc:picChg>
        <pc:picChg chg="add mod modCrop">
          <ac:chgData name="Heather Mercer" userId="0e337923-7672-49b5-a322-ad36a17226f7" providerId="ADAL" clId="{FDB970A6-BDB2-4B73-9FC7-CF5DADD096D1}" dt="2022-10-27T20:20:08.709" v="87" actId="1076"/>
          <ac:picMkLst>
            <pc:docMk/>
            <pc:sldMk cId="1739668250" sldId="287"/>
            <ac:picMk id="8" creationId="{20DB51F7-B368-12F9-1928-F482DCF3E2FB}"/>
          </ac:picMkLst>
        </pc:picChg>
      </pc:sldChg>
      <pc:sldChg chg="addSp delSp modSp mod modClrScheme chgLayout">
        <pc:chgData name="Heather Mercer" userId="0e337923-7672-49b5-a322-ad36a17226f7" providerId="ADAL" clId="{FDB970A6-BDB2-4B73-9FC7-CF5DADD096D1}" dt="2022-10-31T19:39:56.722" v="391" actId="1076"/>
        <pc:sldMkLst>
          <pc:docMk/>
          <pc:sldMk cId="1026671840" sldId="288"/>
        </pc:sldMkLst>
        <pc:spChg chg="mod">
          <ac:chgData name="Heather Mercer" userId="0e337923-7672-49b5-a322-ad36a17226f7" providerId="ADAL" clId="{FDB970A6-BDB2-4B73-9FC7-CF5DADD096D1}" dt="2022-10-31T19:39:46.866" v="388" actId="26606"/>
          <ac:spMkLst>
            <pc:docMk/>
            <pc:sldMk cId="1026671840" sldId="288"/>
            <ac:spMk id="2" creationId="{00000000-0000-0000-0000-000000000000}"/>
          </ac:spMkLst>
        </pc:spChg>
        <pc:spChg chg="mod">
          <ac:chgData name="Heather Mercer" userId="0e337923-7672-49b5-a322-ad36a17226f7" providerId="ADAL" clId="{FDB970A6-BDB2-4B73-9FC7-CF5DADD096D1}" dt="2022-10-31T19:39:46.866" v="388" actId="26606"/>
          <ac:spMkLst>
            <pc:docMk/>
            <pc:sldMk cId="1026671840" sldId="288"/>
            <ac:spMk id="3" creationId="{00000000-0000-0000-0000-000000000000}"/>
          </ac:spMkLst>
        </pc:spChg>
        <pc:spChg chg="mod ord">
          <ac:chgData name="Heather Mercer" userId="0e337923-7672-49b5-a322-ad36a17226f7" providerId="ADAL" clId="{FDB970A6-BDB2-4B73-9FC7-CF5DADD096D1}" dt="2022-10-31T19:39:46.866" v="388" actId="26606"/>
          <ac:spMkLst>
            <pc:docMk/>
            <pc:sldMk cId="1026671840" sldId="288"/>
            <ac:spMk id="4" creationId="{00000000-0000-0000-0000-000000000000}"/>
          </ac:spMkLst>
        </pc:spChg>
        <pc:picChg chg="add del mod">
          <ac:chgData name="Heather Mercer" userId="0e337923-7672-49b5-a322-ad36a17226f7" providerId="ADAL" clId="{FDB970A6-BDB2-4B73-9FC7-CF5DADD096D1}" dt="2022-10-31T19:39:24.674" v="383" actId="478"/>
          <ac:picMkLst>
            <pc:docMk/>
            <pc:sldMk cId="1026671840" sldId="288"/>
            <ac:picMk id="6" creationId="{DC22E16B-63F4-9A89-1102-B557209F6FF7}"/>
          </ac:picMkLst>
        </pc:picChg>
        <pc:picChg chg="add mod">
          <ac:chgData name="Heather Mercer" userId="0e337923-7672-49b5-a322-ad36a17226f7" providerId="ADAL" clId="{FDB970A6-BDB2-4B73-9FC7-CF5DADD096D1}" dt="2022-10-31T19:39:56.722" v="391" actId="1076"/>
          <ac:picMkLst>
            <pc:docMk/>
            <pc:sldMk cId="1026671840" sldId="288"/>
            <ac:picMk id="8" creationId="{3F40FFAA-8A13-232C-22F0-455C0097BB3C}"/>
          </ac:picMkLst>
        </pc:picChg>
      </pc:sldChg>
      <pc:sldChg chg="modSp mod">
        <pc:chgData name="Heather Mercer" userId="0e337923-7672-49b5-a322-ad36a17226f7" providerId="ADAL" clId="{FDB970A6-BDB2-4B73-9FC7-CF5DADD096D1}" dt="2022-10-31T19:41:15.406" v="393" actId="5736"/>
        <pc:sldMkLst>
          <pc:docMk/>
          <pc:sldMk cId="1675121759" sldId="289"/>
        </pc:sldMkLst>
        <pc:spChg chg="mod">
          <ac:chgData name="Heather Mercer" userId="0e337923-7672-49b5-a322-ad36a17226f7" providerId="ADAL" clId="{FDB970A6-BDB2-4B73-9FC7-CF5DADD096D1}" dt="2022-10-27T20:22:10.392" v="232" actId="14100"/>
          <ac:spMkLst>
            <pc:docMk/>
            <pc:sldMk cId="1675121759" sldId="289"/>
            <ac:spMk id="2" creationId="{00000000-0000-0000-0000-000000000000}"/>
          </ac:spMkLst>
        </pc:spChg>
        <pc:graphicFrameChg chg="mod">
          <ac:chgData name="Heather Mercer" userId="0e337923-7672-49b5-a322-ad36a17226f7" providerId="ADAL" clId="{FDB970A6-BDB2-4B73-9FC7-CF5DADD096D1}" dt="2022-10-31T19:41:15.406" v="393" actId="5736"/>
          <ac:graphicFrameMkLst>
            <pc:docMk/>
            <pc:sldMk cId="1675121759" sldId="289"/>
            <ac:graphicFrameMk id="21" creationId="{00000000-0000-0000-0000-000000000000}"/>
          </ac:graphicFrameMkLst>
        </pc:graphicFrameChg>
      </pc:sldChg>
      <pc:sldChg chg="addSp modSp mod">
        <pc:chgData name="Heather Mercer" userId="0e337923-7672-49b5-a322-ad36a17226f7" providerId="ADAL" clId="{FDB970A6-BDB2-4B73-9FC7-CF5DADD096D1}" dt="2022-10-27T20:19:08.336" v="78" actId="1076"/>
        <pc:sldMkLst>
          <pc:docMk/>
          <pc:sldMk cId="696890171" sldId="291"/>
        </pc:sldMkLst>
        <pc:spChg chg="mod">
          <ac:chgData name="Heather Mercer" userId="0e337923-7672-49b5-a322-ad36a17226f7" providerId="ADAL" clId="{FDB970A6-BDB2-4B73-9FC7-CF5DADD096D1}" dt="2022-10-27T20:17:47.873" v="63" actId="1076"/>
          <ac:spMkLst>
            <pc:docMk/>
            <pc:sldMk cId="696890171" sldId="291"/>
            <ac:spMk id="3" creationId="{00000000-0000-0000-0000-000000000000}"/>
          </ac:spMkLst>
        </pc:spChg>
        <pc:spChg chg="mod">
          <ac:chgData name="Heather Mercer" userId="0e337923-7672-49b5-a322-ad36a17226f7" providerId="ADAL" clId="{FDB970A6-BDB2-4B73-9FC7-CF5DADD096D1}" dt="2022-10-27T20:17:52.958" v="64" actId="1076"/>
          <ac:spMkLst>
            <pc:docMk/>
            <pc:sldMk cId="696890171" sldId="291"/>
            <ac:spMk id="4" creationId="{00000000-0000-0000-0000-000000000000}"/>
          </ac:spMkLst>
        </pc:spChg>
        <pc:picChg chg="add mod modCrop">
          <ac:chgData name="Heather Mercer" userId="0e337923-7672-49b5-a322-ad36a17226f7" providerId="ADAL" clId="{FDB970A6-BDB2-4B73-9FC7-CF5DADD096D1}" dt="2022-10-27T20:19:08.336" v="78" actId="1076"/>
          <ac:picMkLst>
            <pc:docMk/>
            <pc:sldMk cId="696890171" sldId="291"/>
            <ac:picMk id="7" creationId="{F0895EE2-895B-7CC1-1A8D-79400442FCF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A320BA-7851-2A4C-B693-5909B2D45F62}" type="doc">
      <dgm:prSet loTypeId="urn:microsoft.com/office/officeart/2005/8/layout/hProcess9" loCatId="" qsTypeId="urn:microsoft.com/office/officeart/2005/8/quickstyle/simple4" qsCatId="simple" csTypeId="urn:microsoft.com/office/officeart/2005/8/colors/colorful4" csCatId="colorful" phldr="1"/>
      <dgm:spPr/>
    </dgm:pt>
    <dgm:pt modelId="{AC146843-EBE2-0745-8C33-6BC0992FBA8F}">
      <dgm:prSet phldrT="[Text]"/>
      <dgm:spPr/>
      <dgm:t>
        <a:bodyPr/>
        <a:lstStyle/>
        <a:p>
          <a:r>
            <a:rPr lang="en-US" dirty="0"/>
            <a:t>Normal cell</a:t>
          </a:r>
        </a:p>
      </dgm:t>
    </dgm:pt>
    <dgm:pt modelId="{33BC3DAE-086A-E143-B864-12137F709086}" type="parTrans" cxnId="{1D726EAB-0D6A-294A-A234-658D616DBB23}">
      <dgm:prSet/>
      <dgm:spPr/>
      <dgm:t>
        <a:bodyPr/>
        <a:lstStyle/>
        <a:p>
          <a:endParaRPr lang="en-US"/>
        </a:p>
      </dgm:t>
    </dgm:pt>
    <dgm:pt modelId="{A39B06EC-50C4-8546-88E6-6C2E270C3BF0}" type="sibTrans" cxnId="{1D726EAB-0D6A-294A-A234-658D616DBB23}">
      <dgm:prSet/>
      <dgm:spPr/>
      <dgm:t>
        <a:bodyPr/>
        <a:lstStyle/>
        <a:p>
          <a:endParaRPr lang="en-US"/>
        </a:p>
      </dgm:t>
    </dgm:pt>
    <dgm:pt modelId="{F3F847BA-BBA0-B64F-871B-F7BE3F6959C0}">
      <dgm:prSet phldrT="[Text]"/>
      <dgm:spPr/>
      <dgm:t>
        <a:bodyPr/>
        <a:lstStyle/>
        <a:p>
          <a:r>
            <a:rPr lang="en-US" dirty="0"/>
            <a:t>HPV damages cell </a:t>
          </a:r>
        </a:p>
      </dgm:t>
    </dgm:pt>
    <dgm:pt modelId="{8164620B-CF1E-3C45-9012-3A842BA23DBF}" type="parTrans" cxnId="{FD4E0789-9A32-A948-907F-9FB2A140396F}">
      <dgm:prSet/>
      <dgm:spPr/>
      <dgm:t>
        <a:bodyPr/>
        <a:lstStyle/>
        <a:p>
          <a:endParaRPr lang="en-US"/>
        </a:p>
      </dgm:t>
    </dgm:pt>
    <dgm:pt modelId="{62737B5C-4D66-144B-AE85-04D17BCF57F0}" type="sibTrans" cxnId="{FD4E0789-9A32-A948-907F-9FB2A140396F}">
      <dgm:prSet/>
      <dgm:spPr/>
      <dgm:t>
        <a:bodyPr/>
        <a:lstStyle/>
        <a:p>
          <a:endParaRPr lang="en-US"/>
        </a:p>
      </dgm:t>
    </dgm:pt>
    <dgm:pt modelId="{B0B52969-7B4E-954C-AFCE-7382FB824DFB}">
      <dgm:prSet phldrT="[Text]"/>
      <dgm:spPr/>
      <dgm:t>
        <a:bodyPr/>
        <a:lstStyle/>
        <a:p>
          <a:r>
            <a:rPr lang="en-US" dirty="0"/>
            <a:t>Cancer or genital warts</a:t>
          </a:r>
        </a:p>
      </dgm:t>
    </dgm:pt>
    <dgm:pt modelId="{2664C826-C4BF-7F4E-A132-7821F1EDDF95}" type="parTrans" cxnId="{73881BE1-15E6-6C41-9250-CCEE29A183F8}">
      <dgm:prSet/>
      <dgm:spPr/>
      <dgm:t>
        <a:bodyPr/>
        <a:lstStyle/>
        <a:p>
          <a:endParaRPr lang="en-US"/>
        </a:p>
      </dgm:t>
    </dgm:pt>
    <dgm:pt modelId="{3B3F1B12-7E46-7E45-8795-DD9BAEC1E2B7}" type="sibTrans" cxnId="{73881BE1-15E6-6C41-9250-CCEE29A183F8}">
      <dgm:prSet/>
      <dgm:spPr/>
      <dgm:t>
        <a:bodyPr/>
        <a:lstStyle/>
        <a:p>
          <a:endParaRPr lang="en-US"/>
        </a:p>
      </dgm:t>
    </dgm:pt>
    <dgm:pt modelId="{73D6B3BB-1040-654B-8382-F8B251B729CA}" type="pres">
      <dgm:prSet presAssocID="{1FA320BA-7851-2A4C-B693-5909B2D45F62}" presName="CompostProcess" presStyleCnt="0">
        <dgm:presLayoutVars>
          <dgm:dir/>
          <dgm:resizeHandles val="exact"/>
        </dgm:presLayoutVars>
      </dgm:prSet>
      <dgm:spPr/>
    </dgm:pt>
    <dgm:pt modelId="{A3ABAB40-D0CE-364A-8487-3C8B68B6C485}" type="pres">
      <dgm:prSet presAssocID="{1FA320BA-7851-2A4C-B693-5909B2D45F62}" presName="arrow" presStyleLbl="bgShp" presStyleIdx="0" presStyleCnt="1"/>
      <dgm:spPr/>
    </dgm:pt>
    <dgm:pt modelId="{421F5212-CBC8-414A-A478-A0E21B883A23}" type="pres">
      <dgm:prSet presAssocID="{1FA320BA-7851-2A4C-B693-5909B2D45F62}" presName="linearProcess" presStyleCnt="0"/>
      <dgm:spPr/>
    </dgm:pt>
    <dgm:pt modelId="{26FC6ADE-AA2A-E341-8608-39A65C12C514}" type="pres">
      <dgm:prSet presAssocID="{AC146843-EBE2-0745-8C33-6BC0992FBA8F}" presName="textNode" presStyleLbl="node1" presStyleIdx="0" presStyleCnt="3">
        <dgm:presLayoutVars>
          <dgm:bulletEnabled val="1"/>
        </dgm:presLayoutVars>
      </dgm:prSet>
      <dgm:spPr/>
    </dgm:pt>
    <dgm:pt modelId="{86B226CB-0ACA-8A47-9125-C8A45C014096}" type="pres">
      <dgm:prSet presAssocID="{A39B06EC-50C4-8546-88E6-6C2E270C3BF0}" presName="sibTrans" presStyleCnt="0"/>
      <dgm:spPr/>
    </dgm:pt>
    <dgm:pt modelId="{B3CC9F4F-F917-8940-A0A4-2C9728F6A741}" type="pres">
      <dgm:prSet presAssocID="{F3F847BA-BBA0-B64F-871B-F7BE3F6959C0}" presName="textNode" presStyleLbl="node1" presStyleIdx="1" presStyleCnt="3">
        <dgm:presLayoutVars>
          <dgm:bulletEnabled val="1"/>
        </dgm:presLayoutVars>
      </dgm:prSet>
      <dgm:spPr/>
    </dgm:pt>
    <dgm:pt modelId="{365F5FE1-0EEB-C648-99AE-ED3DB94B18C8}" type="pres">
      <dgm:prSet presAssocID="{62737B5C-4D66-144B-AE85-04D17BCF57F0}" presName="sibTrans" presStyleCnt="0"/>
      <dgm:spPr/>
    </dgm:pt>
    <dgm:pt modelId="{F137D405-2199-2149-A7C1-C8B59049326A}" type="pres">
      <dgm:prSet presAssocID="{B0B52969-7B4E-954C-AFCE-7382FB824DFB}" presName="textNode" presStyleLbl="node1" presStyleIdx="2" presStyleCnt="3">
        <dgm:presLayoutVars>
          <dgm:bulletEnabled val="1"/>
        </dgm:presLayoutVars>
      </dgm:prSet>
      <dgm:spPr/>
    </dgm:pt>
  </dgm:ptLst>
  <dgm:cxnLst>
    <dgm:cxn modelId="{5D65D345-F27F-A546-BC33-AD57B090419F}" type="presOf" srcId="{F3F847BA-BBA0-B64F-871B-F7BE3F6959C0}" destId="{B3CC9F4F-F917-8940-A0A4-2C9728F6A741}" srcOrd="0" destOrd="0" presId="urn:microsoft.com/office/officeart/2005/8/layout/hProcess9"/>
    <dgm:cxn modelId="{FD4E0789-9A32-A948-907F-9FB2A140396F}" srcId="{1FA320BA-7851-2A4C-B693-5909B2D45F62}" destId="{F3F847BA-BBA0-B64F-871B-F7BE3F6959C0}" srcOrd="1" destOrd="0" parTransId="{8164620B-CF1E-3C45-9012-3A842BA23DBF}" sibTransId="{62737B5C-4D66-144B-AE85-04D17BCF57F0}"/>
    <dgm:cxn modelId="{8B2DB78D-AB86-4047-9E2C-17E348385FC8}" type="presOf" srcId="{AC146843-EBE2-0745-8C33-6BC0992FBA8F}" destId="{26FC6ADE-AA2A-E341-8608-39A65C12C514}" srcOrd="0" destOrd="0" presId="urn:microsoft.com/office/officeart/2005/8/layout/hProcess9"/>
    <dgm:cxn modelId="{1D726EAB-0D6A-294A-A234-658D616DBB23}" srcId="{1FA320BA-7851-2A4C-B693-5909B2D45F62}" destId="{AC146843-EBE2-0745-8C33-6BC0992FBA8F}" srcOrd="0" destOrd="0" parTransId="{33BC3DAE-086A-E143-B864-12137F709086}" sibTransId="{A39B06EC-50C4-8546-88E6-6C2E270C3BF0}"/>
    <dgm:cxn modelId="{A7269FC4-916C-8C44-B06D-987C4B291AB8}" type="presOf" srcId="{1FA320BA-7851-2A4C-B693-5909B2D45F62}" destId="{73D6B3BB-1040-654B-8382-F8B251B729CA}" srcOrd="0" destOrd="0" presId="urn:microsoft.com/office/officeart/2005/8/layout/hProcess9"/>
    <dgm:cxn modelId="{845717D8-FAF9-8B43-B0BC-FB982F82E3A4}" type="presOf" srcId="{B0B52969-7B4E-954C-AFCE-7382FB824DFB}" destId="{F137D405-2199-2149-A7C1-C8B59049326A}" srcOrd="0" destOrd="0" presId="urn:microsoft.com/office/officeart/2005/8/layout/hProcess9"/>
    <dgm:cxn modelId="{73881BE1-15E6-6C41-9250-CCEE29A183F8}" srcId="{1FA320BA-7851-2A4C-B693-5909B2D45F62}" destId="{B0B52969-7B4E-954C-AFCE-7382FB824DFB}" srcOrd="2" destOrd="0" parTransId="{2664C826-C4BF-7F4E-A132-7821F1EDDF95}" sibTransId="{3B3F1B12-7E46-7E45-8795-DD9BAEC1E2B7}"/>
    <dgm:cxn modelId="{636494A9-B990-7B4A-90D7-38A4F35DFB18}" type="presParOf" srcId="{73D6B3BB-1040-654B-8382-F8B251B729CA}" destId="{A3ABAB40-D0CE-364A-8487-3C8B68B6C485}" srcOrd="0" destOrd="0" presId="urn:microsoft.com/office/officeart/2005/8/layout/hProcess9"/>
    <dgm:cxn modelId="{5B17F7A3-EE8F-A345-BD52-AB3E958C21F7}" type="presParOf" srcId="{73D6B3BB-1040-654B-8382-F8B251B729CA}" destId="{421F5212-CBC8-414A-A478-A0E21B883A23}" srcOrd="1" destOrd="0" presId="urn:microsoft.com/office/officeart/2005/8/layout/hProcess9"/>
    <dgm:cxn modelId="{4AB1086C-F1E2-014D-B84B-97477AA4BB01}" type="presParOf" srcId="{421F5212-CBC8-414A-A478-A0E21B883A23}" destId="{26FC6ADE-AA2A-E341-8608-39A65C12C514}" srcOrd="0" destOrd="0" presId="urn:microsoft.com/office/officeart/2005/8/layout/hProcess9"/>
    <dgm:cxn modelId="{920DE852-5E2B-C540-9DFA-645FF9B18E86}" type="presParOf" srcId="{421F5212-CBC8-414A-A478-A0E21B883A23}" destId="{86B226CB-0ACA-8A47-9125-C8A45C014096}" srcOrd="1" destOrd="0" presId="urn:microsoft.com/office/officeart/2005/8/layout/hProcess9"/>
    <dgm:cxn modelId="{9D855141-1B31-854A-BF6B-56FA70296B2D}" type="presParOf" srcId="{421F5212-CBC8-414A-A478-A0E21B883A23}" destId="{B3CC9F4F-F917-8940-A0A4-2C9728F6A741}" srcOrd="2" destOrd="0" presId="urn:microsoft.com/office/officeart/2005/8/layout/hProcess9"/>
    <dgm:cxn modelId="{742BBA93-5BFA-5C4E-9E0F-B81A0FB10390}" type="presParOf" srcId="{421F5212-CBC8-414A-A478-A0E21B883A23}" destId="{365F5FE1-0EEB-C648-99AE-ED3DB94B18C8}" srcOrd="3" destOrd="0" presId="urn:microsoft.com/office/officeart/2005/8/layout/hProcess9"/>
    <dgm:cxn modelId="{D72B404C-7BDF-CD49-83C1-28BCF46D282F}" type="presParOf" srcId="{421F5212-CBC8-414A-A478-A0E21B883A23}" destId="{F137D405-2199-2149-A7C1-C8B59049326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E9C8AB3-A3F9-48AB-8082-DE7AD5C1A94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3DE4E56-9895-4955-80C2-2CB38D15D0D3}">
      <dgm:prSet/>
      <dgm:spPr/>
      <dgm:t>
        <a:bodyPr/>
        <a:lstStyle/>
        <a:p>
          <a:r>
            <a:rPr lang="en-US"/>
            <a:t>Intimate skin-to-skin contact</a:t>
          </a:r>
        </a:p>
      </dgm:t>
    </dgm:pt>
    <dgm:pt modelId="{ADA42A28-72DD-47DD-8160-AC60FF5EE9C6}" type="parTrans" cxnId="{E94F8321-F1A7-4A6B-A221-D7824F33BCB6}">
      <dgm:prSet/>
      <dgm:spPr/>
      <dgm:t>
        <a:bodyPr/>
        <a:lstStyle/>
        <a:p>
          <a:endParaRPr lang="en-US"/>
        </a:p>
      </dgm:t>
    </dgm:pt>
    <dgm:pt modelId="{B773C4A2-3FF2-42F4-AB3A-4C26C0AABD98}" type="sibTrans" cxnId="{E94F8321-F1A7-4A6B-A221-D7824F33BCB6}">
      <dgm:prSet/>
      <dgm:spPr/>
      <dgm:t>
        <a:bodyPr/>
        <a:lstStyle/>
        <a:p>
          <a:endParaRPr lang="en-US"/>
        </a:p>
      </dgm:t>
    </dgm:pt>
    <dgm:pt modelId="{403D168A-2654-4E87-A2D2-7A7E36B782B4}">
      <dgm:prSet/>
      <dgm:spPr/>
      <dgm:t>
        <a:bodyPr/>
        <a:lstStyle/>
        <a:p>
          <a:r>
            <a:rPr lang="en-US"/>
            <a:t>Intercourse is the main way HPV is spread</a:t>
          </a:r>
        </a:p>
      </dgm:t>
    </dgm:pt>
    <dgm:pt modelId="{823F10BC-80B1-43F8-ADB5-D3249763289C}" type="parTrans" cxnId="{582ECB28-6F8B-468F-8D6E-F69E085441F4}">
      <dgm:prSet/>
      <dgm:spPr/>
      <dgm:t>
        <a:bodyPr/>
        <a:lstStyle/>
        <a:p>
          <a:endParaRPr lang="en-US"/>
        </a:p>
      </dgm:t>
    </dgm:pt>
    <dgm:pt modelId="{241CF1EA-23D7-4407-8059-6996A131642C}" type="sibTrans" cxnId="{582ECB28-6F8B-468F-8D6E-F69E085441F4}">
      <dgm:prSet/>
      <dgm:spPr/>
      <dgm:t>
        <a:bodyPr/>
        <a:lstStyle/>
        <a:p>
          <a:endParaRPr lang="en-US"/>
        </a:p>
      </dgm:t>
    </dgm:pt>
    <dgm:pt modelId="{5B696346-4096-428D-A804-9FF04889C2AE}">
      <dgm:prSet/>
      <dgm:spPr/>
      <dgm:t>
        <a:bodyPr/>
        <a:lstStyle/>
        <a:p>
          <a:r>
            <a:rPr lang="en-US"/>
            <a:t>Where do I </a:t>
          </a:r>
          <a:r>
            <a:rPr lang="en-US" u="sng"/>
            <a:t>not</a:t>
          </a:r>
          <a:r>
            <a:rPr lang="en-US"/>
            <a:t> get the virus from? </a:t>
          </a:r>
        </a:p>
      </dgm:t>
    </dgm:pt>
    <dgm:pt modelId="{0A8D450D-C199-4E98-9CF0-F5D8CFBF0A07}" type="parTrans" cxnId="{4E8AC622-06A1-4D66-86D0-1DE246759DB3}">
      <dgm:prSet/>
      <dgm:spPr/>
      <dgm:t>
        <a:bodyPr/>
        <a:lstStyle/>
        <a:p>
          <a:endParaRPr lang="en-US"/>
        </a:p>
      </dgm:t>
    </dgm:pt>
    <dgm:pt modelId="{BF16E644-AC7F-4064-8C7F-BECA9E8022B8}" type="sibTrans" cxnId="{4E8AC622-06A1-4D66-86D0-1DE246759DB3}">
      <dgm:prSet/>
      <dgm:spPr/>
      <dgm:t>
        <a:bodyPr/>
        <a:lstStyle/>
        <a:p>
          <a:endParaRPr lang="en-US"/>
        </a:p>
      </dgm:t>
    </dgm:pt>
    <dgm:pt modelId="{00055D00-7952-47E5-A95D-464F42330BB3}" type="pres">
      <dgm:prSet presAssocID="{6E9C8AB3-A3F9-48AB-8082-DE7AD5C1A94E}" presName="linear" presStyleCnt="0">
        <dgm:presLayoutVars>
          <dgm:animLvl val="lvl"/>
          <dgm:resizeHandles val="exact"/>
        </dgm:presLayoutVars>
      </dgm:prSet>
      <dgm:spPr/>
    </dgm:pt>
    <dgm:pt modelId="{B082BFCF-9617-4329-A4AB-D583781B36EB}" type="pres">
      <dgm:prSet presAssocID="{83DE4E56-9895-4955-80C2-2CB38D15D0D3}" presName="parentText" presStyleLbl="node1" presStyleIdx="0" presStyleCnt="3">
        <dgm:presLayoutVars>
          <dgm:chMax val="0"/>
          <dgm:bulletEnabled val="1"/>
        </dgm:presLayoutVars>
      </dgm:prSet>
      <dgm:spPr/>
    </dgm:pt>
    <dgm:pt modelId="{5407496F-3B80-46A6-92A7-29FBF66AF33C}" type="pres">
      <dgm:prSet presAssocID="{B773C4A2-3FF2-42F4-AB3A-4C26C0AABD98}" presName="spacer" presStyleCnt="0"/>
      <dgm:spPr/>
    </dgm:pt>
    <dgm:pt modelId="{4AF02931-3F5B-4C4D-BFAF-3DECEA3E9B25}" type="pres">
      <dgm:prSet presAssocID="{403D168A-2654-4E87-A2D2-7A7E36B782B4}" presName="parentText" presStyleLbl="node1" presStyleIdx="1" presStyleCnt="3">
        <dgm:presLayoutVars>
          <dgm:chMax val="0"/>
          <dgm:bulletEnabled val="1"/>
        </dgm:presLayoutVars>
      </dgm:prSet>
      <dgm:spPr/>
    </dgm:pt>
    <dgm:pt modelId="{22D69FFF-EB3B-490D-8AB8-A955BC983AC2}" type="pres">
      <dgm:prSet presAssocID="{241CF1EA-23D7-4407-8059-6996A131642C}" presName="spacer" presStyleCnt="0"/>
      <dgm:spPr/>
    </dgm:pt>
    <dgm:pt modelId="{6B7B86B8-E0C5-4516-9F5C-5869230712DD}" type="pres">
      <dgm:prSet presAssocID="{5B696346-4096-428D-A804-9FF04889C2AE}" presName="parentText" presStyleLbl="node1" presStyleIdx="2" presStyleCnt="3">
        <dgm:presLayoutVars>
          <dgm:chMax val="0"/>
          <dgm:bulletEnabled val="1"/>
        </dgm:presLayoutVars>
      </dgm:prSet>
      <dgm:spPr/>
    </dgm:pt>
  </dgm:ptLst>
  <dgm:cxnLst>
    <dgm:cxn modelId="{81C2490C-C402-42A9-9E5E-E276F3AD8A28}" type="presOf" srcId="{83DE4E56-9895-4955-80C2-2CB38D15D0D3}" destId="{B082BFCF-9617-4329-A4AB-D583781B36EB}" srcOrd="0" destOrd="0" presId="urn:microsoft.com/office/officeart/2005/8/layout/vList2"/>
    <dgm:cxn modelId="{A01DEF0E-A5FD-46D5-8B68-DF8EC25EBEA8}" type="presOf" srcId="{6E9C8AB3-A3F9-48AB-8082-DE7AD5C1A94E}" destId="{00055D00-7952-47E5-A95D-464F42330BB3}" srcOrd="0" destOrd="0" presId="urn:microsoft.com/office/officeart/2005/8/layout/vList2"/>
    <dgm:cxn modelId="{E94F8321-F1A7-4A6B-A221-D7824F33BCB6}" srcId="{6E9C8AB3-A3F9-48AB-8082-DE7AD5C1A94E}" destId="{83DE4E56-9895-4955-80C2-2CB38D15D0D3}" srcOrd="0" destOrd="0" parTransId="{ADA42A28-72DD-47DD-8160-AC60FF5EE9C6}" sibTransId="{B773C4A2-3FF2-42F4-AB3A-4C26C0AABD98}"/>
    <dgm:cxn modelId="{4E8AC622-06A1-4D66-86D0-1DE246759DB3}" srcId="{6E9C8AB3-A3F9-48AB-8082-DE7AD5C1A94E}" destId="{5B696346-4096-428D-A804-9FF04889C2AE}" srcOrd="2" destOrd="0" parTransId="{0A8D450D-C199-4E98-9CF0-F5D8CFBF0A07}" sibTransId="{BF16E644-AC7F-4064-8C7F-BECA9E8022B8}"/>
    <dgm:cxn modelId="{582ECB28-6F8B-468F-8D6E-F69E085441F4}" srcId="{6E9C8AB3-A3F9-48AB-8082-DE7AD5C1A94E}" destId="{403D168A-2654-4E87-A2D2-7A7E36B782B4}" srcOrd="1" destOrd="0" parTransId="{823F10BC-80B1-43F8-ADB5-D3249763289C}" sibTransId="{241CF1EA-23D7-4407-8059-6996A131642C}"/>
    <dgm:cxn modelId="{0CE52468-3864-423B-ACA7-F30A3BDF917C}" type="presOf" srcId="{403D168A-2654-4E87-A2D2-7A7E36B782B4}" destId="{4AF02931-3F5B-4C4D-BFAF-3DECEA3E9B25}" srcOrd="0" destOrd="0" presId="urn:microsoft.com/office/officeart/2005/8/layout/vList2"/>
    <dgm:cxn modelId="{60C037FF-F779-4467-AE17-EE061BF38106}" type="presOf" srcId="{5B696346-4096-428D-A804-9FF04889C2AE}" destId="{6B7B86B8-E0C5-4516-9F5C-5869230712DD}" srcOrd="0" destOrd="0" presId="urn:microsoft.com/office/officeart/2005/8/layout/vList2"/>
    <dgm:cxn modelId="{2B99DE11-3D8E-42B9-A07C-F2366169BD5A}" type="presParOf" srcId="{00055D00-7952-47E5-A95D-464F42330BB3}" destId="{B082BFCF-9617-4329-A4AB-D583781B36EB}" srcOrd="0" destOrd="0" presId="urn:microsoft.com/office/officeart/2005/8/layout/vList2"/>
    <dgm:cxn modelId="{D87FD242-1F27-46CE-9F51-1DD8BB153C7B}" type="presParOf" srcId="{00055D00-7952-47E5-A95D-464F42330BB3}" destId="{5407496F-3B80-46A6-92A7-29FBF66AF33C}" srcOrd="1" destOrd="0" presId="urn:microsoft.com/office/officeart/2005/8/layout/vList2"/>
    <dgm:cxn modelId="{56C8928D-B68A-41BC-A143-F8E63A5AA778}" type="presParOf" srcId="{00055D00-7952-47E5-A95D-464F42330BB3}" destId="{4AF02931-3F5B-4C4D-BFAF-3DECEA3E9B25}" srcOrd="2" destOrd="0" presId="urn:microsoft.com/office/officeart/2005/8/layout/vList2"/>
    <dgm:cxn modelId="{BAB6BAAA-C167-40E9-AF1A-DD14C791B7FB}" type="presParOf" srcId="{00055D00-7952-47E5-A95D-464F42330BB3}" destId="{22D69FFF-EB3B-490D-8AB8-A955BC983AC2}" srcOrd="3" destOrd="0" presId="urn:microsoft.com/office/officeart/2005/8/layout/vList2"/>
    <dgm:cxn modelId="{403F0F0E-8126-4F95-82D0-65AB3676F2DF}" type="presParOf" srcId="{00055D00-7952-47E5-A95D-464F42330BB3}" destId="{6B7B86B8-E0C5-4516-9F5C-5869230712D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A363EE-A371-EE4B-ADBF-0DAB0B0A18EA}" type="doc">
      <dgm:prSet loTypeId="urn:microsoft.com/office/officeart/2005/8/layout/vProcess5" loCatId="" qsTypeId="urn:microsoft.com/office/officeart/2005/8/quickstyle/simple4" qsCatId="simple" csTypeId="urn:microsoft.com/office/officeart/2005/8/colors/accent0_3" csCatId="mainScheme" phldr="1"/>
      <dgm:spPr/>
      <dgm:t>
        <a:bodyPr/>
        <a:lstStyle/>
        <a:p>
          <a:endParaRPr lang="en-US"/>
        </a:p>
      </dgm:t>
    </dgm:pt>
    <dgm:pt modelId="{9C8B08A1-6E09-2F42-88C7-DC01F46268A0}">
      <dgm:prSet phldrT="[Text]"/>
      <dgm:spPr>
        <a:solidFill>
          <a:schemeClr val="accent5">
            <a:lumMod val="75000"/>
          </a:schemeClr>
        </a:solidFill>
      </dgm:spPr>
      <dgm:t>
        <a:bodyPr/>
        <a:lstStyle/>
        <a:p>
          <a:r>
            <a:rPr lang="en-US" dirty="0"/>
            <a:t>People can spread HPV even if they do not have symptoms</a:t>
          </a:r>
        </a:p>
      </dgm:t>
    </dgm:pt>
    <dgm:pt modelId="{189165FD-3ADE-8F4E-985E-89FCE0AD5830}" type="parTrans" cxnId="{F0D7FBFD-14C8-F148-9ADE-006A6D22D83B}">
      <dgm:prSet/>
      <dgm:spPr/>
      <dgm:t>
        <a:bodyPr/>
        <a:lstStyle/>
        <a:p>
          <a:endParaRPr lang="en-US"/>
        </a:p>
      </dgm:t>
    </dgm:pt>
    <dgm:pt modelId="{B28A660C-E1B4-DF49-A50B-050821827BCA}" type="sibTrans" cxnId="{F0D7FBFD-14C8-F148-9ADE-006A6D22D83B}">
      <dgm:prSet/>
      <dgm:spPr/>
      <dgm:t>
        <a:bodyPr/>
        <a:lstStyle/>
        <a:p>
          <a:endParaRPr lang="en-US"/>
        </a:p>
      </dgm:t>
    </dgm:pt>
    <dgm:pt modelId="{938D8026-D047-2D4F-9B32-91C526614DD4}">
      <dgm:prSet phldrT="[Text]"/>
      <dgm:spPr>
        <a:solidFill>
          <a:schemeClr val="accent5">
            <a:lumMod val="75000"/>
          </a:schemeClr>
        </a:solidFill>
      </dgm:spPr>
      <dgm:t>
        <a:bodyPr/>
        <a:lstStyle/>
        <a:p>
          <a:r>
            <a:rPr lang="en-US" dirty="0"/>
            <a:t>Most people with HPV never develop symptoms</a:t>
          </a:r>
        </a:p>
      </dgm:t>
    </dgm:pt>
    <dgm:pt modelId="{F094952D-2F85-0944-85AB-F13E90D839BE}" type="parTrans" cxnId="{ACC64C90-D0C5-F44A-B2A3-8B3DA982ADA1}">
      <dgm:prSet/>
      <dgm:spPr/>
      <dgm:t>
        <a:bodyPr/>
        <a:lstStyle/>
        <a:p>
          <a:endParaRPr lang="en-US"/>
        </a:p>
      </dgm:t>
    </dgm:pt>
    <dgm:pt modelId="{8A5FE93C-4871-EA45-AACA-4D539CE0118E}" type="sibTrans" cxnId="{ACC64C90-D0C5-F44A-B2A3-8B3DA982ADA1}">
      <dgm:prSet/>
      <dgm:spPr/>
      <dgm:t>
        <a:bodyPr/>
        <a:lstStyle/>
        <a:p>
          <a:endParaRPr lang="en-US"/>
        </a:p>
      </dgm:t>
    </dgm:pt>
    <dgm:pt modelId="{D814B9C2-C060-794C-89A2-E00936B643F3}">
      <dgm:prSet phldrT="[Text]"/>
      <dgm:spPr>
        <a:solidFill>
          <a:schemeClr val="accent5">
            <a:lumMod val="75000"/>
          </a:schemeClr>
        </a:solidFill>
      </dgm:spPr>
      <dgm:t>
        <a:bodyPr/>
        <a:lstStyle/>
        <a:p>
          <a:r>
            <a:rPr lang="en-US" dirty="0"/>
            <a:t>People who get infected often find out too </a:t>
          </a:r>
          <a:r>
            <a:rPr lang="en-US" b="1" u="sng" dirty="0"/>
            <a:t>late</a:t>
          </a:r>
          <a:r>
            <a:rPr lang="en-US" dirty="0"/>
            <a:t> that they have HPV</a:t>
          </a:r>
        </a:p>
      </dgm:t>
    </dgm:pt>
    <dgm:pt modelId="{375A1593-C444-BF48-92B1-CE83876CB741}" type="parTrans" cxnId="{FA0E9E8D-8EE9-DE42-A2C3-EF5B54437DE1}">
      <dgm:prSet/>
      <dgm:spPr/>
      <dgm:t>
        <a:bodyPr/>
        <a:lstStyle/>
        <a:p>
          <a:endParaRPr lang="en-US"/>
        </a:p>
      </dgm:t>
    </dgm:pt>
    <dgm:pt modelId="{C1C41C64-9973-A44C-8D0C-F0BCA3D1618A}" type="sibTrans" cxnId="{FA0E9E8D-8EE9-DE42-A2C3-EF5B54437DE1}">
      <dgm:prSet/>
      <dgm:spPr/>
      <dgm:t>
        <a:bodyPr/>
        <a:lstStyle/>
        <a:p>
          <a:endParaRPr lang="en-US"/>
        </a:p>
      </dgm:t>
    </dgm:pt>
    <dgm:pt modelId="{BA36120B-8B53-BF4A-97B6-C33FD5F0D069}" type="pres">
      <dgm:prSet presAssocID="{4CA363EE-A371-EE4B-ADBF-0DAB0B0A18EA}" presName="outerComposite" presStyleCnt="0">
        <dgm:presLayoutVars>
          <dgm:chMax val="5"/>
          <dgm:dir/>
          <dgm:resizeHandles val="exact"/>
        </dgm:presLayoutVars>
      </dgm:prSet>
      <dgm:spPr/>
    </dgm:pt>
    <dgm:pt modelId="{DE6A28EF-0420-3A49-9921-42912996BD72}" type="pres">
      <dgm:prSet presAssocID="{4CA363EE-A371-EE4B-ADBF-0DAB0B0A18EA}" presName="dummyMaxCanvas" presStyleCnt="0">
        <dgm:presLayoutVars/>
      </dgm:prSet>
      <dgm:spPr/>
    </dgm:pt>
    <dgm:pt modelId="{9BC1413C-4DDB-8947-96B7-9B88DEC2BA53}" type="pres">
      <dgm:prSet presAssocID="{4CA363EE-A371-EE4B-ADBF-0DAB0B0A18EA}" presName="ThreeNodes_1" presStyleLbl="node1" presStyleIdx="0" presStyleCnt="3">
        <dgm:presLayoutVars>
          <dgm:bulletEnabled val="1"/>
        </dgm:presLayoutVars>
      </dgm:prSet>
      <dgm:spPr/>
    </dgm:pt>
    <dgm:pt modelId="{4987AC09-696A-554C-997C-502A8D7BD3EE}" type="pres">
      <dgm:prSet presAssocID="{4CA363EE-A371-EE4B-ADBF-0DAB0B0A18EA}" presName="ThreeNodes_2" presStyleLbl="node1" presStyleIdx="1" presStyleCnt="3">
        <dgm:presLayoutVars>
          <dgm:bulletEnabled val="1"/>
        </dgm:presLayoutVars>
      </dgm:prSet>
      <dgm:spPr/>
    </dgm:pt>
    <dgm:pt modelId="{EAE2540D-1898-EB43-AE97-3F0B649A4D4E}" type="pres">
      <dgm:prSet presAssocID="{4CA363EE-A371-EE4B-ADBF-0DAB0B0A18EA}" presName="ThreeNodes_3" presStyleLbl="node1" presStyleIdx="2" presStyleCnt="3">
        <dgm:presLayoutVars>
          <dgm:bulletEnabled val="1"/>
        </dgm:presLayoutVars>
      </dgm:prSet>
      <dgm:spPr/>
    </dgm:pt>
    <dgm:pt modelId="{077461FF-51F2-AB4E-86DE-20D15E2D18B1}" type="pres">
      <dgm:prSet presAssocID="{4CA363EE-A371-EE4B-ADBF-0DAB0B0A18EA}" presName="ThreeConn_1-2" presStyleLbl="fgAccFollowNode1" presStyleIdx="0" presStyleCnt="2">
        <dgm:presLayoutVars>
          <dgm:bulletEnabled val="1"/>
        </dgm:presLayoutVars>
      </dgm:prSet>
      <dgm:spPr/>
    </dgm:pt>
    <dgm:pt modelId="{BA003381-B112-1040-9BBD-6B6237D26951}" type="pres">
      <dgm:prSet presAssocID="{4CA363EE-A371-EE4B-ADBF-0DAB0B0A18EA}" presName="ThreeConn_2-3" presStyleLbl="fgAccFollowNode1" presStyleIdx="1" presStyleCnt="2">
        <dgm:presLayoutVars>
          <dgm:bulletEnabled val="1"/>
        </dgm:presLayoutVars>
      </dgm:prSet>
      <dgm:spPr/>
    </dgm:pt>
    <dgm:pt modelId="{EF479574-91BB-8D40-986E-ED2315BC77C6}" type="pres">
      <dgm:prSet presAssocID="{4CA363EE-A371-EE4B-ADBF-0DAB0B0A18EA}" presName="ThreeNodes_1_text" presStyleLbl="node1" presStyleIdx="2" presStyleCnt="3">
        <dgm:presLayoutVars>
          <dgm:bulletEnabled val="1"/>
        </dgm:presLayoutVars>
      </dgm:prSet>
      <dgm:spPr/>
    </dgm:pt>
    <dgm:pt modelId="{BDE0363D-D2F7-7645-B193-65DE19E6F17F}" type="pres">
      <dgm:prSet presAssocID="{4CA363EE-A371-EE4B-ADBF-0DAB0B0A18EA}" presName="ThreeNodes_2_text" presStyleLbl="node1" presStyleIdx="2" presStyleCnt="3">
        <dgm:presLayoutVars>
          <dgm:bulletEnabled val="1"/>
        </dgm:presLayoutVars>
      </dgm:prSet>
      <dgm:spPr/>
    </dgm:pt>
    <dgm:pt modelId="{826F6B8F-5C15-804D-89FA-B92A09CFDFFC}" type="pres">
      <dgm:prSet presAssocID="{4CA363EE-A371-EE4B-ADBF-0DAB0B0A18EA}" presName="ThreeNodes_3_text" presStyleLbl="node1" presStyleIdx="2" presStyleCnt="3">
        <dgm:presLayoutVars>
          <dgm:bulletEnabled val="1"/>
        </dgm:presLayoutVars>
      </dgm:prSet>
      <dgm:spPr/>
    </dgm:pt>
  </dgm:ptLst>
  <dgm:cxnLst>
    <dgm:cxn modelId="{EEAC1B08-7BB8-B440-A9BD-462042D6AF21}" type="presOf" srcId="{D814B9C2-C060-794C-89A2-E00936B643F3}" destId="{826F6B8F-5C15-804D-89FA-B92A09CFDFFC}" srcOrd="1" destOrd="0" presId="urn:microsoft.com/office/officeart/2005/8/layout/vProcess5"/>
    <dgm:cxn modelId="{C4512309-1D7F-5646-9853-30E09B4920B4}" type="presOf" srcId="{938D8026-D047-2D4F-9B32-91C526614DD4}" destId="{4987AC09-696A-554C-997C-502A8D7BD3EE}" srcOrd="0" destOrd="0" presId="urn:microsoft.com/office/officeart/2005/8/layout/vProcess5"/>
    <dgm:cxn modelId="{69C0A43F-88A0-D84D-BD3F-92FF1A539E36}" type="presOf" srcId="{4CA363EE-A371-EE4B-ADBF-0DAB0B0A18EA}" destId="{BA36120B-8B53-BF4A-97B6-C33FD5F0D069}" srcOrd="0" destOrd="0" presId="urn:microsoft.com/office/officeart/2005/8/layout/vProcess5"/>
    <dgm:cxn modelId="{7CFE546C-BC90-934D-9B2B-9A25419C6078}" type="presOf" srcId="{B28A660C-E1B4-DF49-A50B-050821827BCA}" destId="{077461FF-51F2-AB4E-86DE-20D15E2D18B1}" srcOrd="0" destOrd="0" presId="urn:microsoft.com/office/officeart/2005/8/layout/vProcess5"/>
    <dgm:cxn modelId="{FA0E9E8D-8EE9-DE42-A2C3-EF5B54437DE1}" srcId="{4CA363EE-A371-EE4B-ADBF-0DAB0B0A18EA}" destId="{D814B9C2-C060-794C-89A2-E00936B643F3}" srcOrd="2" destOrd="0" parTransId="{375A1593-C444-BF48-92B1-CE83876CB741}" sibTransId="{C1C41C64-9973-A44C-8D0C-F0BCA3D1618A}"/>
    <dgm:cxn modelId="{ACC64C90-D0C5-F44A-B2A3-8B3DA982ADA1}" srcId="{4CA363EE-A371-EE4B-ADBF-0DAB0B0A18EA}" destId="{938D8026-D047-2D4F-9B32-91C526614DD4}" srcOrd="1" destOrd="0" parTransId="{F094952D-2F85-0944-85AB-F13E90D839BE}" sibTransId="{8A5FE93C-4871-EA45-AACA-4D539CE0118E}"/>
    <dgm:cxn modelId="{28EA7BAA-5AE8-C043-BAA2-65F6110112F8}" type="presOf" srcId="{D814B9C2-C060-794C-89A2-E00936B643F3}" destId="{EAE2540D-1898-EB43-AE97-3F0B649A4D4E}" srcOrd="0" destOrd="0" presId="urn:microsoft.com/office/officeart/2005/8/layout/vProcess5"/>
    <dgm:cxn modelId="{376FA4CD-AE4F-9046-8BD0-740BDB2A7B14}" type="presOf" srcId="{8A5FE93C-4871-EA45-AACA-4D539CE0118E}" destId="{BA003381-B112-1040-9BBD-6B6237D26951}" srcOrd="0" destOrd="0" presId="urn:microsoft.com/office/officeart/2005/8/layout/vProcess5"/>
    <dgm:cxn modelId="{9D2967D4-3EA2-224D-912F-3187CD355AAD}" type="presOf" srcId="{9C8B08A1-6E09-2F42-88C7-DC01F46268A0}" destId="{9BC1413C-4DDB-8947-96B7-9B88DEC2BA53}" srcOrd="0" destOrd="0" presId="urn:microsoft.com/office/officeart/2005/8/layout/vProcess5"/>
    <dgm:cxn modelId="{CB37FAE4-01F0-0C42-8D03-B6E5230205BC}" type="presOf" srcId="{9C8B08A1-6E09-2F42-88C7-DC01F46268A0}" destId="{EF479574-91BB-8D40-986E-ED2315BC77C6}" srcOrd="1" destOrd="0" presId="urn:microsoft.com/office/officeart/2005/8/layout/vProcess5"/>
    <dgm:cxn modelId="{EC6EF7ED-2EB8-7743-B9A2-D2722CE2BFC2}" type="presOf" srcId="{938D8026-D047-2D4F-9B32-91C526614DD4}" destId="{BDE0363D-D2F7-7645-B193-65DE19E6F17F}" srcOrd="1" destOrd="0" presId="urn:microsoft.com/office/officeart/2005/8/layout/vProcess5"/>
    <dgm:cxn modelId="{F0D7FBFD-14C8-F148-9ADE-006A6D22D83B}" srcId="{4CA363EE-A371-EE4B-ADBF-0DAB0B0A18EA}" destId="{9C8B08A1-6E09-2F42-88C7-DC01F46268A0}" srcOrd="0" destOrd="0" parTransId="{189165FD-3ADE-8F4E-985E-89FCE0AD5830}" sibTransId="{B28A660C-E1B4-DF49-A50B-050821827BCA}"/>
    <dgm:cxn modelId="{080D936A-2EA7-514C-B3A6-F1C894D34C8B}" type="presParOf" srcId="{BA36120B-8B53-BF4A-97B6-C33FD5F0D069}" destId="{DE6A28EF-0420-3A49-9921-42912996BD72}" srcOrd="0" destOrd="0" presId="urn:microsoft.com/office/officeart/2005/8/layout/vProcess5"/>
    <dgm:cxn modelId="{C9B8074B-1016-504B-A760-8BA37B6AB61C}" type="presParOf" srcId="{BA36120B-8B53-BF4A-97B6-C33FD5F0D069}" destId="{9BC1413C-4DDB-8947-96B7-9B88DEC2BA53}" srcOrd="1" destOrd="0" presId="urn:microsoft.com/office/officeart/2005/8/layout/vProcess5"/>
    <dgm:cxn modelId="{BC8D7F8B-AA31-0A45-B0D9-DC389F5AEF52}" type="presParOf" srcId="{BA36120B-8B53-BF4A-97B6-C33FD5F0D069}" destId="{4987AC09-696A-554C-997C-502A8D7BD3EE}" srcOrd="2" destOrd="0" presId="urn:microsoft.com/office/officeart/2005/8/layout/vProcess5"/>
    <dgm:cxn modelId="{787D1132-C133-2343-81B8-2891362F06AF}" type="presParOf" srcId="{BA36120B-8B53-BF4A-97B6-C33FD5F0D069}" destId="{EAE2540D-1898-EB43-AE97-3F0B649A4D4E}" srcOrd="3" destOrd="0" presId="urn:microsoft.com/office/officeart/2005/8/layout/vProcess5"/>
    <dgm:cxn modelId="{50954D21-6EC3-9B42-AD89-1070E6BB873A}" type="presParOf" srcId="{BA36120B-8B53-BF4A-97B6-C33FD5F0D069}" destId="{077461FF-51F2-AB4E-86DE-20D15E2D18B1}" srcOrd="4" destOrd="0" presId="urn:microsoft.com/office/officeart/2005/8/layout/vProcess5"/>
    <dgm:cxn modelId="{3C233048-7464-8C43-8D89-740844FA3654}" type="presParOf" srcId="{BA36120B-8B53-BF4A-97B6-C33FD5F0D069}" destId="{BA003381-B112-1040-9BBD-6B6237D26951}" srcOrd="5" destOrd="0" presId="urn:microsoft.com/office/officeart/2005/8/layout/vProcess5"/>
    <dgm:cxn modelId="{4ACA2895-F7EF-B84A-802B-759E03316CFC}" type="presParOf" srcId="{BA36120B-8B53-BF4A-97B6-C33FD5F0D069}" destId="{EF479574-91BB-8D40-986E-ED2315BC77C6}" srcOrd="6" destOrd="0" presId="urn:microsoft.com/office/officeart/2005/8/layout/vProcess5"/>
    <dgm:cxn modelId="{C5C06F8E-6314-B04A-B9E9-82C1462F4AF8}" type="presParOf" srcId="{BA36120B-8B53-BF4A-97B6-C33FD5F0D069}" destId="{BDE0363D-D2F7-7645-B193-65DE19E6F17F}" srcOrd="7" destOrd="0" presId="urn:microsoft.com/office/officeart/2005/8/layout/vProcess5"/>
    <dgm:cxn modelId="{13460B5D-4024-2145-BFBC-16F3B0492497}" type="presParOf" srcId="{BA36120B-8B53-BF4A-97B6-C33FD5F0D069}" destId="{826F6B8F-5C15-804D-89FA-B92A09CFDFF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E44DD2E-AA70-6342-AD27-B5C51369ED20}" type="doc">
      <dgm:prSet loTypeId="urn:microsoft.com/office/officeart/2008/layout/HexagonCluster" loCatId="" qsTypeId="urn:microsoft.com/office/officeart/2005/8/quickstyle/3D5" qsCatId="3D" csTypeId="urn:microsoft.com/office/officeart/2005/8/colors/accent5_4" csCatId="accent5" phldr="1"/>
      <dgm:spPr/>
      <dgm:t>
        <a:bodyPr/>
        <a:lstStyle/>
        <a:p>
          <a:endParaRPr lang="en-US"/>
        </a:p>
      </dgm:t>
    </dgm:pt>
    <dgm:pt modelId="{2ADFA94B-D513-F141-B556-22C799697E6F}">
      <dgm:prSet phldrT="[Text]"/>
      <dgm:spPr/>
      <dgm:t>
        <a:bodyPr/>
        <a:lstStyle/>
        <a:p>
          <a:r>
            <a:rPr lang="en-US" b="1" dirty="0"/>
            <a:t>Fever</a:t>
          </a:r>
        </a:p>
      </dgm:t>
    </dgm:pt>
    <dgm:pt modelId="{A926EA65-4E84-8848-A299-ED4A76B01476}" type="parTrans" cxnId="{F1A5EF0B-12CF-9145-8928-A5F4DEF33116}">
      <dgm:prSet/>
      <dgm:spPr/>
      <dgm:t>
        <a:bodyPr/>
        <a:lstStyle/>
        <a:p>
          <a:endParaRPr lang="en-US"/>
        </a:p>
      </dgm:t>
    </dgm:pt>
    <dgm:pt modelId="{7649C58C-9478-DC42-8BF6-B3F92CE0AFDB}" type="sibTrans" cxnId="{F1A5EF0B-12CF-9145-8928-A5F4DEF33116}">
      <dgm:prSet/>
      <dgm:spPr/>
      <dgm:t>
        <a:bodyPr/>
        <a:lstStyle/>
        <a:p>
          <a:endParaRPr lang="en-US"/>
        </a:p>
      </dgm:t>
    </dgm:pt>
    <dgm:pt modelId="{4431049F-2F52-E54A-BE28-8A7345A42ED7}">
      <dgm:prSet phldrT="[Text]" custT="1"/>
      <dgm:spPr/>
      <dgm:t>
        <a:bodyPr/>
        <a:lstStyle/>
        <a:p>
          <a:r>
            <a:rPr lang="en-US" sz="1200" b="1" dirty="0"/>
            <a:t>Headache</a:t>
          </a:r>
        </a:p>
      </dgm:t>
    </dgm:pt>
    <dgm:pt modelId="{88309C61-5078-3C4E-B141-8DD446648B84}" type="parTrans" cxnId="{A852D898-364B-4648-9169-EB352A438528}">
      <dgm:prSet/>
      <dgm:spPr/>
      <dgm:t>
        <a:bodyPr/>
        <a:lstStyle/>
        <a:p>
          <a:endParaRPr lang="en-US"/>
        </a:p>
      </dgm:t>
    </dgm:pt>
    <dgm:pt modelId="{B55C5EB1-43D2-D748-965E-C155DA4568F1}" type="sibTrans" cxnId="{A852D898-364B-4648-9169-EB352A438528}">
      <dgm:prSet/>
      <dgm:spPr/>
      <dgm:t>
        <a:bodyPr/>
        <a:lstStyle/>
        <a:p>
          <a:endParaRPr lang="en-US"/>
        </a:p>
      </dgm:t>
    </dgm:pt>
    <dgm:pt modelId="{1BC86A6B-4385-5040-A0A4-C9303C4CA0DF}">
      <dgm:prSet phldrT="[Text]"/>
      <dgm:spPr/>
      <dgm:t>
        <a:bodyPr/>
        <a:lstStyle/>
        <a:p>
          <a:r>
            <a:rPr lang="en-US" b="1" dirty="0"/>
            <a:t>Arm pain</a:t>
          </a:r>
        </a:p>
      </dgm:t>
    </dgm:pt>
    <dgm:pt modelId="{18A2B209-CEB8-C245-A5D2-54FF5E5010A9}" type="parTrans" cxnId="{9DACC968-745A-F24C-B37D-72BBB906F3EA}">
      <dgm:prSet/>
      <dgm:spPr/>
      <dgm:t>
        <a:bodyPr/>
        <a:lstStyle/>
        <a:p>
          <a:endParaRPr lang="en-US"/>
        </a:p>
      </dgm:t>
    </dgm:pt>
    <dgm:pt modelId="{A966D903-2570-E443-9C62-C92B315F0D91}" type="sibTrans" cxnId="{9DACC968-745A-F24C-B37D-72BBB906F3EA}">
      <dgm:prSet/>
      <dgm:spPr/>
      <dgm:t>
        <a:bodyPr/>
        <a:lstStyle/>
        <a:p>
          <a:endParaRPr lang="en-US"/>
        </a:p>
      </dgm:t>
    </dgm:pt>
    <dgm:pt modelId="{1C1D8CC7-1C9C-2B43-BC90-A7ED0904EF45}">
      <dgm:prSet phldrT="[Text]"/>
      <dgm:spPr/>
      <dgm:t>
        <a:bodyPr/>
        <a:lstStyle/>
        <a:p>
          <a:r>
            <a:rPr lang="en-US" b="1" dirty="0"/>
            <a:t>Feeling Tired</a:t>
          </a:r>
        </a:p>
      </dgm:t>
    </dgm:pt>
    <dgm:pt modelId="{30CB8315-B9E4-7D4C-99BF-16F57C8B51AB}" type="parTrans" cxnId="{3FB2C14E-1F09-7B4B-B934-603E99372775}">
      <dgm:prSet/>
      <dgm:spPr/>
      <dgm:t>
        <a:bodyPr/>
        <a:lstStyle/>
        <a:p>
          <a:endParaRPr lang="en-US"/>
        </a:p>
      </dgm:t>
    </dgm:pt>
    <dgm:pt modelId="{9AB391E9-F42B-5F49-B0B3-E2CA5054CC4C}" type="sibTrans" cxnId="{3FB2C14E-1F09-7B4B-B934-603E99372775}">
      <dgm:prSet/>
      <dgm:spPr/>
      <dgm:t>
        <a:bodyPr/>
        <a:lstStyle/>
        <a:p>
          <a:endParaRPr lang="en-US"/>
        </a:p>
      </dgm:t>
    </dgm:pt>
    <dgm:pt modelId="{2C173583-1853-DA49-9AC3-8DACED0975AD}">
      <dgm:prSet phldrT="[Text]"/>
      <dgm:spPr/>
      <dgm:t>
        <a:bodyPr/>
        <a:lstStyle/>
        <a:p>
          <a:r>
            <a:rPr lang="en-US" b="1" dirty="0"/>
            <a:t>Fainting</a:t>
          </a:r>
        </a:p>
      </dgm:t>
    </dgm:pt>
    <dgm:pt modelId="{75CF6B8C-C59C-914F-BF1C-92D4E3DC2FD9}" type="parTrans" cxnId="{4AD16041-FDFA-CA44-9E0F-A0215D4086DF}">
      <dgm:prSet/>
      <dgm:spPr/>
      <dgm:t>
        <a:bodyPr/>
        <a:lstStyle/>
        <a:p>
          <a:endParaRPr lang="en-US"/>
        </a:p>
      </dgm:t>
    </dgm:pt>
    <dgm:pt modelId="{0A2CE8A1-EFEA-9348-B251-CCC8E3D64C48}" type="sibTrans" cxnId="{4AD16041-FDFA-CA44-9E0F-A0215D4086DF}">
      <dgm:prSet/>
      <dgm:spPr/>
      <dgm:t>
        <a:bodyPr/>
        <a:lstStyle/>
        <a:p>
          <a:endParaRPr lang="en-US"/>
        </a:p>
      </dgm:t>
    </dgm:pt>
    <dgm:pt modelId="{8C58E951-F868-AD4F-A98C-5B10344CE479}" type="pres">
      <dgm:prSet presAssocID="{5E44DD2E-AA70-6342-AD27-B5C51369ED20}" presName="Name0" presStyleCnt="0">
        <dgm:presLayoutVars>
          <dgm:chMax val="21"/>
          <dgm:chPref val="21"/>
        </dgm:presLayoutVars>
      </dgm:prSet>
      <dgm:spPr/>
    </dgm:pt>
    <dgm:pt modelId="{90C5B4CD-2339-E842-990D-D20E3C042959}" type="pres">
      <dgm:prSet presAssocID="{2ADFA94B-D513-F141-B556-22C799697E6F}" presName="text1" presStyleCnt="0"/>
      <dgm:spPr/>
    </dgm:pt>
    <dgm:pt modelId="{0D6B3CC4-831D-8248-92B2-C784385B2BA4}" type="pres">
      <dgm:prSet presAssocID="{2ADFA94B-D513-F141-B556-22C799697E6F}" presName="textRepeatNode" presStyleLbl="alignNode1" presStyleIdx="0" presStyleCnt="5">
        <dgm:presLayoutVars>
          <dgm:chMax val="0"/>
          <dgm:chPref val="0"/>
          <dgm:bulletEnabled val="1"/>
        </dgm:presLayoutVars>
      </dgm:prSet>
      <dgm:spPr/>
    </dgm:pt>
    <dgm:pt modelId="{548F0B6A-CD4A-664F-B603-812008EE494C}" type="pres">
      <dgm:prSet presAssocID="{2ADFA94B-D513-F141-B556-22C799697E6F}" presName="textaccent1" presStyleCnt="0"/>
      <dgm:spPr/>
    </dgm:pt>
    <dgm:pt modelId="{3A3C943A-1AED-2046-BD59-4CAA1DD4C8E3}" type="pres">
      <dgm:prSet presAssocID="{2ADFA94B-D513-F141-B556-22C799697E6F}" presName="accentRepeatNode" presStyleLbl="solidAlignAcc1" presStyleIdx="0" presStyleCnt="10"/>
      <dgm:spPr/>
    </dgm:pt>
    <dgm:pt modelId="{9B2E3541-DBB8-B445-8BD6-FE7F4A3AB21C}" type="pres">
      <dgm:prSet presAssocID="{7649C58C-9478-DC42-8BF6-B3F92CE0AFDB}" presName="image1" presStyleCnt="0"/>
      <dgm:spPr/>
    </dgm:pt>
    <dgm:pt modelId="{34D3F160-C966-D948-9250-F4A78C42B51F}" type="pres">
      <dgm:prSet presAssocID="{7649C58C-9478-DC42-8BF6-B3F92CE0AFDB}" presName="imageRepeatNode" presStyleLbl="alignAcc1" presStyleIdx="0" presStyleCnt="5" custLinFactNeighborX="1441" custLinFactNeighborY="-113"/>
      <dgm:spPr/>
    </dgm:pt>
    <dgm:pt modelId="{CA938A1C-A7CC-1343-8C4C-F1A6C76AB128}" type="pres">
      <dgm:prSet presAssocID="{7649C58C-9478-DC42-8BF6-B3F92CE0AFDB}" presName="imageaccent1" presStyleCnt="0"/>
      <dgm:spPr/>
    </dgm:pt>
    <dgm:pt modelId="{5414A980-F281-C04B-9412-9C848879EF09}" type="pres">
      <dgm:prSet presAssocID="{7649C58C-9478-DC42-8BF6-B3F92CE0AFDB}" presName="accentRepeatNode" presStyleLbl="solidAlignAcc1" presStyleIdx="1" presStyleCnt="10"/>
      <dgm:spPr/>
    </dgm:pt>
    <dgm:pt modelId="{32971486-1D57-D74C-9B8B-75E2080B869D}" type="pres">
      <dgm:prSet presAssocID="{4431049F-2F52-E54A-BE28-8A7345A42ED7}" presName="text2" presStyleCnt="0"/>
      <dgm:spPr/>
    </dgm:pt>
    <dgm:pt modelId="{0A7719DF-D2BD-9A42-8C84-B1EB23DBD5BE}" type="pres">
      <dgm:prSet presAssocID="{4431049F-2F52-E54A-BE28-8A7345A42ED7}" presName="textRepeatNode" presStyleLbl="alignNode1" presStyleIdx="1" presStyleCnt="5" custLinFactNeighborX="1790" custLinFactNeighborY="-1369">
        <dgm:presLayoutVars>
          <dgm:chMax val="0"/>
          <dgm:chPref val="0"/>
          <dgm:bulletEnabled val="1"/>
        </dgm:presLayoutVars>
      </dgm:prSet>
      <dgm:spPr/>
    </dgm:pt>
    <dgm:pt modelId="{1B78D111-123D-CC4F-B4C5-1790F1ACFDC3}" type="pres">
      <dgm:prSet presAssocID="{4431049F-2F52-E54A-BE28-8A7345A42ED7}" presName="textaccent2" presStyleCnt="0"/>
      <dgm:spPr/>
    </dgm:pt>
    <dgm:pt modelId="{205EDB82-BBDE-E244-AAF8-508965FC1FAD}" type="pres">
      <dgm:prSet presAssocID="{4431049F-2F52-E54A-BE28-8A7345A42ED7}" presName="accentRepeatNode" presStyleLbl="solidAlignAcc1" presStyleIdx="2" presStyleCnt="10"/>
      <dgm:spPr/>
    </dgm:pt>
    <dgm:pt modelId="{AF96B05D-2DCC-2747-A258-24D0C097FD5A}" type="pres">
      <dgm:prSet presAssocID="{B55C5EB1-43D2-D748-965E-C155DA4568F1}" presName="image2" presStyleCnt="0"/>
      <dgm:spPr/>
    </dgm:pt>
    <dgm:pt modelId="{40D39533-50AD-C443-AECB-8BC0D85A3EF5}" type="pres">
      <dgm:prSet presAssocID="{B55C5EB1-43D2-D748-965E-C155DA4568F1}" presName="imageRepeatNode" presStyleLbl="alignAcc1" presStyleIdx="1" presStyleCnt="5"/>
      <dgm:spPr/>
    </dgm:pt>
    <dgm:pt modelId="{C941C8F2-C0CC-7640-98A5-187A31AE310B}" type="pres">
      <dgm:prSet presAssocID="{B55C5EB1-43D2-D748-965E-C155DA4568F1}" presName="imageaccent2" presStyleCnt="0"/>
      <dgm:spPr/>
    </dgm:pt>
    <dgm:pt modelId="{F381695B-3A2E-064A-A6FB-4A47AD5ACF17}" type="pres">
      <dgm:prSet presAssocID="{B55C5EB1-43D2-D748-965E-C155DA4568F1}" presName="accentRepeatNode" presStyleLbl="solidAlignAcc1" presStyleIdx="3" presStyleCnt="10"/>
      <dgm:spPr/>
    </dgm:pt>
    <dgm:pt modelId="{1718CF79-9CCA-0B45-AAF5-9E46B4AD61A6}" type="pres">
      <dgm:prSet presAssocID="{1BC86A6B-4385-5040-A0A4-C9303C4CA0DF}" presName="text3" presStyleCnt="0"/>
      <dgm:spPr/>
    </dgm:pt>
    <dgm:pt modelId="{4AF998A0-F678-0C45-9089-6BD3CEDFDBFC}" type="pres">
      <dgm:prSet presAssocID="{1BC86A6B-4385-5040-A0A4-C9303C4CA0DF}" presName="textRepeatNode" presStyleLbl="alignNode1" presStyleIdx="2" presStyleCnt="5">
        <dgm:presLayoutVars>
          <dgm:chMax val="0"/>
          <dgm:chPref val="0"/>
          <dgm:bulletEnabled val="1"/>
        </dgm:presLayoutVars>
      </dgm:prSet>
      <dgm:spPr/>
    </dgm:pt>
    <dgm:pt modelId="{F8597238-7269-0E45-93C1-1AD4C8DFE2C5}" type="pres">
      <dgm:prSet presAssocID="{1BC86A6B-4385-5040-A0A4-C9303C4CA0DF}" presName="textaccent3" presStyleCnt="0"/>
      <dgm:spPr/>
    </dgm:pt>
    <dgm:pt modelId="{C1339C26-87DE-1044-AC2C-6EB33730017E}" type="pres">
      <dgm:prSet presAssocID="{1BC86A6B-4385-5040-A0A4-C9303C4CA0DF}" presName="accentRepeatNode" presStyleLbl="solidAlignAcc1" presStyleIdx="4" presStyleCnt="10"/>
      <dgm:spPr/>
    </dgm:pt>
    <dgm:pt modelId="{53394178-727E-4443-A262-F8A8942EEE47}" type="pres">
      <dgm:prSet presAssocID="{A966D903-2570-E443-9C62-C92B315F0D91}" presName="image3" presStyleCnt="0"/>
      <dgm:spPr/>
    </dgm:pt>
    <dgm:pt modelId="{E5030537-1D38-104B-9816-42D404A8AC0C}" type="pres">
      <dgm:prSet presAssocID="{A966D903-2570-E443-9C62-C92B315F0D91}" presName="imageRepeatNode" presStyleLbl="alignAcc1" presStyleIdx="2" presStyleCnt="5"/>
      <dgm:spPr/>
    </dgm:pt>
    <dgm:pt modelId="{701DA3A7-5E21-0340-84D9-750D429E5540}" type="pres">
      <dgm:prSet presAssocID="{A966D903-2570-E443-9C62-C92B315F0D91}" presName="imageaccent3" presStyleCnt="0"/>
      <dgm:spPr/>
    </dgm:pt>
    <dgm:pt modelId="{B8194A10-E1BB-984C-AFB2-576ED80B3517}" type="pres">
      <dgm:prSet presAssocID="{A966D903-2570-E443-9C62-C92B315F0D91}" presName="accentRepeatNode" presStyleLbl="solidAlignAcc1" presStyleIdx="5" presStyleCnt="10"/>
      <dgm:spPr/>
    </dgm:pt>
    <dgm:pt modelId="{A3F89E60-16E5-CA4C-8B80-5CEF13BCF7AA}" type="pres">
      <dgm:prSet presAssocID="{1C1D8CC7-1C9C-2B43-BC90-A7ED0904EF45}" presName="text4" presStyleCnt="0"/>
      <dgm:spPr/>
    </dgm:pt>
    <dgm:pt modelId="{E02EB1C7-6A68-FB47-979B-1042CF994D7F}" type="pres">
      <dgm:prSet presAssocID="{1C1D8CC7-1C9C-2B43-BC90-A7ED0904EF45}" presName="textRepeatNode" presStyleLbl="alignNode1" presStyleIdx="3" presStyleCnt="5">
        <dgm:presLayoutVars>
          <dgm:chMax val="0"/>
          <dgm:chPref val="0"/>
          <dgm:bulletEnabled val="1"/>
        </dgm:presLayoutVars>
      </dgm:prSet>
      <dgm:spPr/>
    </dgm:pt>
    <dgm:pt modelId="{81F623CB-329B-7442-8D09-169C3DA1B02C}" type="pres">
      <dgm:prSet presAssocID="{1C1D8CC7-1C9C-2B43-BC90-A7ED0904EF45}" presName="textaccent4" presStyleCnt="0"/>
      <dgm:spPr/>
    </dgm:pt>
    <dgm:pt modelId="{F1BB4D71-235E-0A40-A3DD-3E6EED1704F2}" type="pres">
      <dgm:prSet presAssocID="{1C1D8CC7-1C9C-2B43-BC90-A7ED0904EF45}" presName="accentRepeatNode" presStyleLbl="solidAlignAcc1" presStyleIdx="6" presStyleCnt="10"/>
      <dgm:spPr/>
    </dgm:pt>
    <dgm:pt modelId="{D43FA405-36FE-D54B-A64B-AC6CC6F6130A}" type="pres">
      <dgm:prSet presAssocID="{9AB391E9-F42B-5F49-B0B3-E2CA5054CC4C}" presName="image4" presStyleCnt="0"/>
      <dgm:spPr/>
    </dgm:pt>
    <dgm:pt modelId="{591E780E-ECA8-4043-AA25-503F3B9B0826}" type="pres">
      <dgm:prSet presAssocID="{9AB391E9-F42B-5F49-B0B3-E2CA5054CC4C}" presName="imageRepeatNode" presStyleLbl="alignAcc1" presStyleIdx="3" presStyleCnt="5" custLinFactY="-11605" custLinFactNeighborX="45" custLinFactNeighborY="-100000"/>
      <dgm:spPr/>
    </dgm:pt>
    <dgm:pt modelId="{1F5F86E0-82C8-CF43-B08B-098FDCCEF61F}" type="pres">
      <dgm:prSet presAssocID="{9AB391E9-F42B-5F49-B0B3-E2CA5054CC4C}" presName="imageaccent4" presStyleCnt="0"/>
      <dgm:spPr/>
    </dgm:pt>
    <dgm:pt modelId="{6D672CB7-AC1F-6648-8518-F46CAC8BA83F}" type="pres">
      <dgm:prSet presAssocID="{9AB391E9-F42B-5F49-B0B3-E2CA5054CC4C}" presName="accentRepeatNode" presStyleLbl="solidAlignAcc1" presStyleIdx="7" presStyleCnt="10"/>
      <dgm:spPr/>
    </dgm:pt>
    <dgm:pt modelId="{70346491-C717-074D-A6D5-56CBD2B02FFF}" type="pres">
      <dgm:prSet presAssocID="{2C173583-1853-DA49-9AC3-8DACED0975AD}" presName="text5" presStyleCnt="0"/>
      <dgm:spPr/>
    </dgm:pt>
    <dgm:pt modelId="{061ADDE5-C86D-7541-A55C-499DE23AFED5}" type="pres">
      <dgm:prSet presAssocID="{2C173583-1853-DA49-9AC3-8DACED0975AD}" presName="textRepeatNode" presStyleLbl="alignNode1" presStyleIdx="4" presStyleCnt="5" custLinFactY="8133" custLinFactNeighborX="45" custLinFactNeighborY="100000">
        <dgm:presLayoutVars>
          <dgm:chMax val="0"/>
          <dgm:chPref val="0"/>
          <dgm:bulletEnabled val="1"/>
        </dgm:presLayoutVars>
      </dgm:prSet>
      <dgm:spPr/>
    </dgm:pt>
    <dgm:pt modelId="{603067A2-2C5A-2848-8481-585437F1DF12}" type="pres">
      <dgm:prSet presAssocID="{2C173583-1853-DA49-9AC3-8DACED0975AD}" presName="textaccent5" presStyleCnt="0"/>
      <dgm:spPr/>
    </dgm:pt>
    <dgm:pt modelId="{8D7F4F94-A0D7-E64E-BDF5-65AE18B73CA7}" type="pres">
      <dgm:prSet presAssocID="{2C173583-1853-DA49-9AC3-8DACED0975AD}" presName="accentRepeatNode" presStyleLbl="solidAlignAcc1" presStyleIdx="8" presStyleCnt="10"/>
      <dgm:spPr/>
    </dgm:pt>
    <dgm:pt modelId="{F71CD296-5B9D-D146-87AE-36051D942B10}" type="pres">
      <dgm:prSet presAssocID="{0A2CE8A1-EFEA-9348-B251-CCC8E3D64C48}" presName="image5" presStyleCnt="0"/>
      <dgm:spPr/>
    </dgm:pt>
    <dgm:pt modelId="{7CBC0FFB-C294-2547-924C-79A927DBDAD4}" type="pres">
      <dgm:prSet presAssocID="{0A2CE8A1-EFEA-9348-B251-CCC8E3D64C48}" presName="imageRepeatNode" presStyleLbl="alignAcc1" presStyleIdx="4" presStyleCnt="5"/>
      <dgm:spPr/>
    </dgm:pt>
    <dgm:pt modelId="{F77A9B53-CB6C-984A-9BC7-E721B06B15F7}" type="pres">
      <dgm:prSet presAssocID="{0A2CE8A1-EFEA-9348-B251-CCC8E3D64C48}" presName="imageaccent5" presStyleCnt="0"/>
      <dgm:spPr/>
    </dgm:pt>
    <dgm:pt modelId="{4A26A294-0BFC-6949-AB47-204467EB7CA3}" type="pres">
      <dgm:prSet presAssocID="{0A2CE8A1-EFEA-9348-B251-CCC8E3D64C48}" presName="accentRepeatNode" presStyleLbl="solidAlignAcc1" presStyleIdx="9" presStyleCnt="10"/>
      <dgm:spPr/>
    </dgm:pt>
  </dgm:ptLst>
  <dgm:cxnLst>
    <dgm:cxn modelId="{F1A5EF0B-12CF-9145-8928-A5F4DEF33116}" srcId="{5E44DD2E-AA70-6342-AD27-B5C51369ED20}" destId="{2ADFA94B-D513-F141-B556-22C799697E6F}" srcOrd="0" destOrd="0" parTransId="{A926EA65-4E84-8848-A299-ED4A76B01476}" sibTransId="{7649C58C-9478-DC42-8BF6-B3F92CE0AFDB}"/>
    <dgm:cxn modelId="{3F6F700E-9A99-8F47-A17A-AF5AADA6FB44}" type="presOf" srcId="{2ADFA94B-D513-F141-B556-22C799697E6F}" destId="{0D6B3CC4-831D-8248-92B2-C784385B2BA4}" srcOrd="0" destOrd="0" presId="urn:microsoft.com/office/officeart/2008/layout/HexagonCluster"/>
    <dgm:cxn modelId="{24C88F0F-2797-964A-A4E6-D0100A2F9E89}" type="presOf" srcId="{A966D903-2570-E443-9C62-C92B315F0D91}" destId="{E5030537-1D38-104B-9816-42D404A8AC0C}" srcOrd="0" destOrd="0" presId="urn:microsoft.com/office/officeart/2008/layout/HexagonCluster"/>
    <dgm:cxn modelId="{F4AED922-DCB9-B74E-9EDF-5EEEFA8E0729}" type="presOf" srcId="{2C173583-1853-DA49-9AC3-8DACED0975AD}" destId="{061ADDE5-C86D-7541-A55C-499DE23AFED5}" srcOrd="0" destOrd="0" presId="urn:microsoft.com/office/officeart/2008/layout/HexagonCluster"/>
    <dgm:cxn modelId="{AB37B523-630C-2941-BDF3-3C9EB65D6CCA}" type="presOf" srcId="{5E44DD2E-AA70-6342-AD27-B5C51369ED20}" destId="{8C58E951-F868-AD4F-A98C-5B10344CE479}" srcOrd="0" destOrd="0" presId="urn:microsoft.com/office/officeart/2008/layout/HexagonCluster"/>
    <dgm:cxn modelId="{5615D137-9C43-C34F-86D8-2205C99112CC}" type="presOf" srcId="{4431049F-2F52-E54A-BE28-8A7345A42ED7}" destId="{0A7719DF-D2BD-9A42-8C84-B1EB23DBD5BE}" srcOrd="0" destOrd="0" presId="urn:microsoft.com/office/officeart/2008/layout/HexagonCluster"/>
    <dgm:cxn modelId="{4AD16041-FDFA-CA44-9E0F-A0215D4086DF}" srcId="{5E44DD2E-AA70-6342-AD27-B5C51369ED20}" destId="{2C173583-1853-DA49-9AC3-8DACED0975AD}" srcOrd="4" destOrd="0" parTransId="{75CF6B8C-C59C-914F-BF1C-92D4E3DC2FD9}" sibTransId="{0A2CE8A1-EFEA-9348-B251-CCC8E3D64C48}"/>
    <dgm:cxn modelId="{20A0F746-4664-6D48-A4D1-9FF69312E291}" type="presOf" srcId="{0A2CE8A1-EFEA-9348-B251-CCC8E3D64C48}" destId="{7CBC0FFB-C294-2547-924C-79A927DBDAD4}" srcOrd="0" destOrd="0" presId="urn:microsoft.com/office/officeart/2008/layout/HexagonCluster"/>
    <dgm:cxn modelId="{9DACC968-745A-F24C-B37D-72BBB906F3EA}" srcId="{5E44DD2E-AA70-6342-AD27-B5C51369ED20}" destId="{1BC86A6B-4385-5040-A0A4-C9303C4CA0DF}" srcOrd="2" destOrd="0" parTransId="{18A2B209-CEB8-C245-A5D2-54FF5E5010A9}" sibTransId="{A966D903-2570-E443-9C62-C92B315F0D91}"/>
    <dgm:cxn modelId="{3FB2C14E-1F09-7B4B-B934-603E99372775}" srcId="{5E44DD2E-AA70-6342-AD27-B5C51369ED20}" destId="{1C1D8CC7-1C9C-2B43-BC90-A7ED0904EF45}" srcOrd="3" destOrd="0" parTransId="{30CB8315-B9E4-7D4C-99BF-16F57C8B51AB}" sibTransId="{9AB391E9-F42B-5F49-B0B3-E2CA5054CC4C}"/>
    <dgm:cxn modelId="{86C27787-B780-2F42-BBDB-581E7D11B9B6}" type="presOf" srcId="{1C1D8CC7-1C9C-2B43-BC90-A7ED0904EF45}" destId="{E02EB1C7-6A68-FB47-979B-1042CF994D7F}" srcOrd="0" destOrd="0" presId="urn:microsoft.com/office/officeart/2008/layout/HexagonCluster"/>
    <dgm:cxn modelId="{A852D898-364B-4648-9169-EB352A438528}" srcId="{5E44DD2E-AA70-6342-AD27-B5C51369ED20}" destId="{4431049F-2F52-E54A-BE28-8A7345A42ED7}" srcOrd="1" destOrd="0" parTransId="{88309C61-5078-3C4E-B141-8DD446648B84}" sibTransId="{B55C5EB1-43D2-D748-965E-C155DA4568F1}"/>
    <dgm:cxn modelId="{F76AF3A7-7EBF-D840-A345-C83062FC7276}" type="presOf" srcId="{1BC86A6B-4385-5040-A0A4-C9303C4CA0DF}" destId="{4AF998A0-F678-0C45-9089-6BD3CEDFDBFC}" srcOrd="0" destOrd="0" presId="urn:microsoft.com/office/officeart/2008/layout/HexagonCluster"/>
    <dgm:cxn modelId="{1D6749BE-8B51-5546-8167-75A0AA5CB863}" type="presOf" srcId="{9AB391E9-F42B-5F49-B0B3-E2CA5054CC4C}" destId="{591E780E-ECA8-4043-AA25-503F3B9B0826}" srcOrd="0" destOrd="0" presId="urn:microsoft.com/office/officeart/2008/layout/HexagonCluster"/>
    <dgm:cxn modelId="{1F49DAF3-EEF1-AF40-86CD-81A4AB198C08}" type="presOf" srcId="{B55C5EB1-43D2-D748-965E-C155DA4568F1}" destId="{40D39533-50AD-C443-AECB-8BC0D85A3EF5}" srcOrd="0" destOrd="0" presId="urn:microsoft.com/office/officeart/2008/layout/HexagonCluster"/>
    <dgm:cxn modelId="{9C784AFD-ECF9-7D4A-97BA-E08392135CA5}" type="presOf" srcId="{7649C58C-9478-DC42-8BF6-B3F92CE0AFDB}" destId="{34D3F160-C966-D948-9250-F4A78C42B51F}" srcOrd="0" destOrd="0" presId="urn:microsoft.com/office/officeart/2008/layout/HexagonCluster"/>
    <dgm:cxn modelId="{BF9F1223-B243-BF43-96F6-BB41ECCB4A35}" type="presParOf" srcId="{8C58E951-F868-AD4F-A98C-5B10344CE479}" destId="{90C5B4CD-2339-E842-990D-D20E3C042959}" srcOrd="0" destOrd="0" presId="urn:microsoft.com/office/officeart/2008/layout/HexagonCluster"/>
    <dgm:cxn modelId="{D867AD82-B4A2-AB45-9A12-AFAE719B5475}" type="presParOf" srcId="{90C5B4CD-2339-E842-990D-D20E3C042959}" destId="{0D6B3CC4-831D-8248-92B2-C784385B2BA4}" srcOrd="0" destOrd="0" presId="urn:microsoft.com/office/officeart/2008/layout/HexagonCluster"/>
    <dgm:cxn modelId="{2E4FDE35-13E8-4841-B77E-4B6B1B101888}" type="presParOf" srcId="{8C58E951-F868-AD4F-A98C-5B10344CE479}" destId="{548F0B6A-CD4A-664F-B603-812008EE494C}" srcOrd="1" destOrd="0" presId="urn:microsoft.com/office/officeart/2008/layout/HexagonCluster"/>
    <dgm:cxn modelId="{4285F303-46F9-674A-A830-9DAA4FBD086D}" type="presParOf" srcId="{548F0B6A-CD4A-664F-B603-812008EE494C}" destId="{3A3C943A-1AED-2046-BD59-4CAA1DD4C8E3}" srcOrd="0" destOrd="0" presId="urn:microsoft.com/office/officeart/2008/layout/HexagonCluster"/>
    <dgm:cxn modelId="{8BA6EDFF-C2B8-024A-9E5A-50C063CFBFD6}" type="presParOf" srcId="{8C58E951-F868-AD4F-A98C-5B10344CE479}" destId="{9B2E3541-DBB8-B445-8BD6-FE7F4A3AB21C}" srcOrd="2" destOrd="0" presId="urn:microsoft.com/office/officeart/2008/layout/HexagonCluster"/>
    <dgm:cxn modelId="{828AB8F5-0B0D-2B42-821E-50C2342679D5}" type="presParOf" srcId="{9B2E3541-DBB8-B445-8BD6-FE7F4A3AB21C}" destId="{34D3F160-C966-D948-9250-F4A78C42B51F}" srcOrd="0" destOrd="0" presId="urn:microsoft.com/office/officeart/2008/layout/HexagonCluster"/>
    <dgm:cxn modelId="{779A2C72-B477-0D43-9ABC-1157EF80A041}" type="presParOf" srcId="{8C58E951-F868-AD4F-A98C-5B10344CE479}" destId="{CA938A1C-A7CC-1343-8C4C-F1A6C76AB128}" srcOrd="3" destOrd="0" presId="urn:microsoft.com/office/officeart/2008/layout/HexagonCluster"/>
    <dgm:cxn modelId="{FA9A2B73-FD18-5940-9553-5BE9B5553491}" type="presParOf" srcId="{CA938A1C-A7CC-1343-8C4C-F1A6C76AB128}" destId="{5414A980-F281-C04B-9412-9C848879EF09}" srcOrd="0" destOrd="0" presId="urn:microsoft.com/office/officeart/2008/layout/HexagonCluster"/>
    <dgm:cxn modelId="{E99E52C3-AEC2-F443-B958-663FE4030D26}" type="presParOf" srcId="{8C58E951-F868-AD4F-A98C-5B10344CE479}" destId="{32971486-1D57-D74C-9B8B-75E2080B869D}" srcOrd="4" destOrd="0" presId="urn:microsoft.com/office/officeart/2008/layout/HexagonCluster"/>
    <dgm:cxn modelId="{719D5755-F90A-2348-A9BC-28CA7F45FA70}" type="presParOf" srcId="{32971486-1D57-D74C-9B8B-75E2080B869D}" destId="{0A7719DF-D2BD-9A42-8C84-B1EB23DBD5BE}" srcOrd="0" destOrd="0" presId="urn:microsoft.com/office/officeart/2008/layout/HexagonCluster"/>
    <dgm:cxn modelId="{A75F6FDE-5ACB-5646-9DB5-F62BD30E2E20}" type="presParOf" srcId="{8C58E951-F868-AD4F-A98C-5B10344CE479}" destId="{1B78D111-123D-CC4F-B4C5-1790F1ACFDC3}" srcOrd="5" destOrd="0" presId="urn:microsoft.com/office/officeart/2008/layout/HexagonCluster"/>
    <dgm:cxn modelId="{4DC28515-4DF8-CA4E-9206-FD3BE5CB80B8}" type="presParOf" srcId="{1B78D111-123D-CC4F-B4C5-1790F1ACFDC3}" destId="{205EDB82-BBDE-E244-AAF8-508965FC1FAD}" srcOrd="0" destOrd="0" presId="urn:microsoft.com/office/officeart/2008/layout/HexagonCluster"/>
    <dgm:cxn modelId="{34FE0257-8F04-FE4A-8089-1E2067C79CE2}" type="presParOf" srcId="{8C58E951-F868-AD4F-A98C-5B10344CE479}" destId="{AF96B05D-2DCC-2747-A258-24D0C097FD5A}" srcOrd="6" destOrd="0" presId="urn:microsoft.com/office/officeart/2008/layout/HexagonCluster"/>
    <dgm:cxn modelId="{4F155630-FE34-0C41-A19D-6FAB53087D6B}" type="presParOf" srcId="{AF96B05D-2DCC-2747-A258-24D0C097FD5A}" destId="{40D39533-50AD-C443-AECB-8BC0D85A3EF5}" srcOrd="0" destOrd="0" presId="urn:microsoft.com/office/officeart/2008/layout/HexagonCluster"/>
    <dgm:cxn modelId="{4622BEBB-B2E2-394F-87C6-816F58BD56F3}" type="presParOf" srcId="{8C58E951-F868-AD4F-A98C-5B10344CE479}" destId="{C941C8F2-C0CC-7640-98A5-187A31AE310B}" srcOrd="7" destOrd="0" presId="urn:microsoft.com/office/officeart/2008/layout/HexagonCluster"/>
    <dgm:cxn modelId="{35173FD6-94B8-9C41-B2B2-B76D0E838A66}" type="presParOf" srcId="{C941C8F2-C0CC-7640-98A5-187A31AE310B}" destId="{F381695B-3A2E-064A-A6FB-4A47AD5ACF17}" srcOrd="0" destOrd="0" presId="urn:microsoft.com/office/officeart/2008/layout/HexagonCluster"/>
    <dgm:cxn modelId="{B1585DE1-6FDF-E44B-8FBA-CF9BD247BB4C}" type="presParOf" srcId="{8C58E951-F868-AD4F-A98C-5B10344CE479}" destId="{1718CF79-9CCA-0B45-AAF5-9E46B4AD61A6}" srcOrd="8" destOrd="0" presId="urn:microsoft.com/office/officeart/2008/layout/HexagonCluster"/>
    <dgm:cxn modelId="{27DCF1F8-92EF-2B46-9BCB-321C86CBB8C8}" type="presParOf" srcId="{1718CF79-9CCA-0B45-AAF5-9E46B4AD61A6}" destId="{4AF998A0-F678-0C45-9089-6BD3CEDFDBFC}" srcOrd="0" destOrd="0" presId="urn:microsoft.com/office/officeart/2008/layout/HexagonCluster"/>
    <dgm:cxn modelId="{78BBECA4-92AB-4D4F-B7DF-171F1F68B670}" type="presParOf" srcId="{8C58E951-F868-AD4F-A98C-5B10344CE479}" destId="{F8597238-7269-0E45-93C1-1AD4C8DFE2C5}" srcOrd="9" destOrd="0" presId="urn:microsoft.com/office/officeart/2008/layout/HexagonCluster"/>
    <dgm:cxn modelId="{167CBFE8-2B3E-8D4A-989D-AEFB442802B9}" type="presParOf" srcId="{F8597238-7269-0E45-93C1-1AD4C8DFE2C5}" destId="{C1339C26-87DE-1044-AC2C-6EB33730017E}" srcOrd="0" destOrd="0" presId="urn:microsoft.com/office/officeart/2008/layout/HexagonCluster"/>
    <dgm:cxn modelId="{F34E5864-F2ED-A548-AC09-81F587C8E0CD}" type="presParOf" srcId="{8C58E951-F868-AD4F-A98C-5B10344CE479}" destId="{53394178-727E-4443-A262-F8A8942EEE47}" srcOrd="10" destOrd="0" presId="urn:microsoft.com/office/officeart/2008/layout/HexagonCluster"/>
    <dgm:cxn modelId="{359F6996-C3CA-BD4D-B238-8CD45ACD2D7D}" type="presParOf" srcId="{53394178-727E-4443-A262-F8A8942EEE47}" destId="{E5030537-1D38-104B-9816-42D404A8AC0C}" srcOrd="0" destOrd="0" presId="urn:microsoft.com/office/officeart/2008/layout/HexagonCluster"/>
    <dgm:cxn modelId="{FCA8BA4B-E88C-FD41-B941-948FD85DB4C9}" type="presParOf" srcId="{8C58E951-F868-AD4F-A98C-5B10344CE479}" destId="{701DA3A7-5E21-0340-84D9-750D429E5540}" srcOrd="11" destOrd="0" presId="urn:microsoft.com/office/officeart/2008/layout/HexagonCluster"/>
    <dgm:cxn modelId="{535BCAF0-F6C1-B94A-832D-9BD4EBEE99D5}" type="presParOf" srcId="{701DA3A7-5E21-0340-84D9-750D429E5540}" destId="{B8194A10-E1BB-984C-AFB2-576ED80B3517}" srcOrd="0" destOrd="0" presId="urn:microsoft.com/office/officeart/2008/layout/HexagonCluster"/>
    <dgm:cxn modelId="{90E2DC02-D8D4-A34C-A162-5AD17A9785A1}" type="presParOf" srcId="{8C58E951-F868-AD4F-A98C-5B10344CE479}" destId="{A3F89E60-16E5-CA4C-8B80-5CEF13BCF7AA}" srcOrd="12" destOrd="0" presId="urn:microsoft.com/office/officeart/2008/layout/HexagonCluster"/>
    <dgm:cxn modelId="{1A8867AD-8656-4D42-8991-D90083AF3D20}" type="presParOf" srcId="{A3F89E60-16E5-CA4C-8B80-5CEF13BCF7AA}" destId="{E02EB1C7-6A68-FB47-979B-1042CF994D7F}" srcOrd="0" destOrd="0" presId="urn:microsoft.com/office/officeart/2008/layout/HexagonCluster"/>
    <dgm:cxn modelId="{B441DD6A-4FC8-564D-A924-C7975334C766}" type="presParOf" srcId="{8C58E951-F868-AD4F-A98C-5B10344CE479}" destId="{81F623CB-329B-7442-8D09-169C3DA1B02C}" srcOrd="13" destOrd="0" presId="urn:microsoft.com/office/officeart/2008/layout/HexagonCluster"/>
    <dgm:cxn modelId="{C097BA84-B164-7740-B2E9-9E45528A8A32}" type="presParOf" srcId="{81F623CB-329B-7442-8D09-169C3DA1B02C}" destId="{F1BB4D71-235E-0A40-A3DD-3E6EED1704F2}" srcOrd="0" destOrd="0" presId="urn:microsoft.com/office/officeart/2008/layout/HexagonCluster"/>
    <dgm:cxn modelId="{A3EA689B-3C7F-BC4C-AFC5-4087BC25DABB}" type="presParOf" srcId="{8C58E951-F868-AD4F-A98C-5B10344CE479}" destId="{D43FA405-36FE-D54B-A64B-AC6CC6F6130A}" srcOrd="14" destOrd="0" presId="urn:microsoft.com/office/officeart/2008/layout/HexagonCluster"/>
    <dgm:cxn modelId="{501A8FBC-7F34-4A4E-88A9-441643CE4E58}" type="presParOf" srcId="{D43FA405-36FE-D54B-A64B-AC6CC6F6130A}" destId="{591E780E-ECA8-4043-AA25-503F3B9B0826}" srcOrd="0" destOrd="0" presId="urn:microsoft.com/office/officeart/2008/layout/HexagonCluster"/>
    <dgm:cxn modelId="{C375BD07-F3AC-7347-9AAD-4AC86D158B6A}" type="presParOf" srcId="{8C58E951-F868-AD4F-A98C-5B10344CE479}" destId="{1F5F86E0-82C8-CF43-B08B-098FDCCEF61F}" srcOrd="15" destOrd="0" presId="urn:microsoft.com/office/officeart/2008/layout/HexagonCluster"/>
    <dgm:cxn modelId="{A4E68BA5-36D2-A24B-94B9-EA9A3BACBD86}" type="presParOf" srcId="{1F5F86E0-82C8-CF43-B08B-098FDCCEF61F}" destId="{6D672CB7-AC1F-6648-8518-F46CAC8BA83F}" srcOrd="0" destOrd="0" presId="urn:microsoft.com/office/officeart/2008/layout/HexagonCluster"/>
    <dgm:cxn modelId="{F95A6CB4-816E-3D4F-B9ED-8B05B42DFA12}" type="presParOf" srcId="{8C58E951-F868-AD4F-A98C-5B10344CE479}" destId="{70346491-C717-074D-A6D5-56CBD2B02FFF}" srcOrd="16" destOrd="0" presId="urn:microsoft.com/office/officeart/2008/layout/HexagonCluster"/>
    <dgm:cxn modelId="{F810AC16-F7C2-4F42-BA08-58E00F64D89C}" type="presParOf" srcId="{70346491-C717-074D-A6D5-56CBD2B02FFF}" destId="{061ADDE5-C86D-7541-A55C-499DE23AFED5}" srcOrd="0" destOrd="0" presId="urn:microsoft.com/office/officeart/2008/layout/HexagonCluster"/>
    <dgm:cxn modelId="{EC9EA8B2-2971-7240-A7E4-E6EA21EC34F5}" type="presParOf" srcId="{8C58E951-F868-AD4F-A98C-5B10344CE479}" destId="{603067A2-2C5A-2848-8481-585437F1DF12}" srcOrd="17" destOrd="0" presId="urn:microsoft.com/office/officeart/2008/layout/HexagonCluster"/>
    <dgm:cxn modelId="{44B56536-7494-6F4E-ABAE-EA28E9DFD97C}" type="presParOf" srcId="{603067A2-2C5A-2848-8481-585437F1DF12}" destId="{8D7F4F94-A0D7-E64E-BDF5-65AE18B73CA7}" srcOrd="0" destOrd="0" presId="urn:microsoft.com/office/officeart/2008/layout/HexagonCluster"/>
    <dgm:cxn modelId="{307D8D43-2A31-5845-9F01-BFE2182B2663}" type="presParOf" srcId="{8C58E951-F868-AD4F-A98C-5B10344CE479}" destId="{F71CD296-5B9D-D146-87AE-36051D942B10}" srcOrd="18" destOrd="0" presId="urn:microsoft.com/office/officeart/2008/layout/HexagonCluster"/>
    <dgm:cxn modelId="{6E389B91-7CAC-1045-97BF-29317F8E16B4}" type="presParOf" srcId="{F71CD296-5B9D-D146-87AE-36051D942B10}" destId="{7CBC0FFB-C294-2547-924C-79A927DBDAD4}" srcOrd="0" destOrd="0" presId="urn:microsoft.com/office/officeart/2008/layout/HexagonCluster"/>
    <dgm:cxn modelId="{CA8D1F67-B97E-D746-8BF9-278B2F810B7A}" type="presParOf" srcId="{8C58E951-F868-AD4F-A98C-5B10344CE479}" destId="{F77A9B53-CB6C-984A-9BC7-E721B06B15F7}" srcOrd="19" destOrd="0" presId="urn:microsoft.com/office/officeart/2008/layout/HexagonCluster"/>
    <dgm:cxn modelId="{78052983-640F-D84B-92BA-AF8C41419750}" type="presParOf" srcId="{F77A9B53-CB6C-984A-9BC7-E721B06B15F7}" destId="{4A26A294-0BFC-6949-AB47-204467EB7CA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BAB40-D0CE-364A-8487-3C8B68B6C485}">
      <dsp:nvSpPr>
        <dsp:cNvPr id="0" name=""/>
        <dsp:cNvSpPr/>
      </dsp:nvSpPr>
      <dsp:spPr>
        <a:xfrm>
          <a:off x="640079" y="0"/>
          <a:ext cx="7254240" cy="2362199"/>
        </a:xfrm>
        <a:prstGeom prst="rightArrow">
          <a:avLst/>
        </a:prstGeom>
        <a:solidFill>
          <a:schemeClr val="accent4">
            <a:tint val="4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1">
          <a:scrgbClr r="0" g="0" b="0"/>
        </a:fillRef>
        <a:effectRef idx="2">
          <a:scrgbClr r="0" g="0" b="0"/>
        </a:effectRef>
        <a:fontRef idx="minor"/>
      </dsp:style>
    </dsp:sp>
    <dsp:sp modelId="{26FC6ADE-AA2A-E341-8608-39A65C12C514}">
      <dsp:nvSpPr>
        <dsp:cNvPr id="0" name=""/>
        <dsp:cNvSpPr/>
      </dsp:nvSpPr>
      <dsp:spPr>
        <a:xfrm>
          <a:off x="237321" y="708659"/>
          <a:ext cx="2560320" cy="944880"/>
        </a:xfrm>
        <a:prstGeom prst="roundRect">
          <a:avLst/>
        </a:prstGeom>
        <a:solidFill>
          <a:schemeClr val="accent4">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Normal cell</a:t>
          </a:r>
        </a:p>
      </dsp:txBody>
      <dsp:txXfrm>
        <a:off x="283446" y="754784"/>
        <a:ext cx="2468070" cy="852630"/>
      </dsp:txXfrm>
    </dsp:sp>
    <dsp:sp modelId="{B3CC9F4F-F917-8940-A0A4-2C9728F6A741}">
      <dsp:nvSpPr>
        <dsp:cNvPr id="0" name=""/>
        <dsp:cNvSpPr/>
      </dsp:nvSpPr>
      <dsp:spPr>
        <a:xfrm>
          <a:off x="2987040" y="708659"/>
          <a:ext cx="2560320" cy="944880"/>
        </a:xfrm>
        <a:prstGeom prst="roundRect">
          <a:avLst/>
        </a:prstGeom>
        <a:solidFill>
          <a:schemeClr val="accent4">
            <a:hueOff val="-2232385"/>
            <a:satOff val="13449"/>
            <a:lumOff val="1078"/>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HPV damages cell </a:t>
          </a:r>
        </a:p>
      </dsp:txBody>
      <dsp:txXfrm>
        <a:off x="3033165" y="754784"/>
        <a:ext cx="2468070" cy="852630"/>
      </dsp:txXfrm>
    </dsp:sp>
    <dsp:sp modelId="{F137D405-2199-2149-A7C1-C8B59049326A}">
      <dsp:nvSpPr>
        <dsp:cNvPr id="0" name=""/>
        <dsp:cNvSpPr/>
      </dsp:nvSpPr>
      <dsp:spPr>
        <a:xfrm>
          <a:off x="5736758" y="708659"/>
          <a:ext cx="2560320" cy="944880"/>
        </a:xfrm>
        <a:prstGeom prst="roundRect">
          <a:avLst/>
        </a:prstGeom>
        <a:solidFill>
          <a:schemeClr val="accent4">
            <a:hueOff val="-4464770"/>
            <a:satOff val="26899"/>
            <a:lumOff val="2156"/>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Cancer or genital warts</a:t>
          </a:r>
        </a:p>
      </dsp:txBody>
      <dsp:txXfrm>
        <a:off x="5782883" y="754784"/>
        <a:ext cx="2468070" cy="852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2BFCF-9617-4329-A4AB-D583781B36EB}">
      <dsp:nvSpPr>
        <dsp:cNvPr id="0" name=""/>
        <dsp:cNvSpPr/>
      </dsp:nvSpPr>
      <dsp:spPr>
        <a:xfrm>
          <a:off x="0" y="574131"/>
          <a:ext cx="4038600" cy="10740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Intimate skin-to-skin contact</a:t>
          </a:r>
        </a:p>
      </dsp:txBody>
      <dsp:txXfrm>
        <a:off x="52431" y="626562"/>
        <a:ext cx="3933738" cy="969198"/>
      </dsp:txXfrm>
    </dsp:sp>
    <dsp:sp modelId="{4AF02931-3F5B-4C4D-BFAF-3DECEA3E9B25}">
      <dsp:nvSpPr>
        <dsp:cNvPr id="0" name=""/>
        <dsp:cNvSpPr/>
      </dsp:nvSpPr>
      <dsp:spPr>
        <a:xfrm>
          <a:off x="0" y="1725951"/>
          <a:ext cx="4038600" cy="10740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Intercourse is the main way HPV is spread</a:t>
          </a:r>
        </a:p>
      </dsp:txBody>
      <dsp:txXfrm>
        <a:off x="52431" y="1778382"/>
        <a:ext cx="3933738" cy="969198"/>
      </dsp:txXfrm>
    </dsp:sp>
    <dsp:sp modelId="{6B7B86B8-E0C5-4516-9F5C-5869230712DD}">
      <dsp:nvSpPr>
        <dsp:cNvPr id="0" name=""/>
        <dsp:cNvSpPr/>
      </dsp:nvSpPr>
      <dsp:spPr>
        <a:xfrm>
          <a:off x="0" y="2877771"/>
          <a:ext cx="4038600" cy="10740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Where do I </a:t>
          </a:r>
          <a:r>
            <a:rPr lang="en-US" sz="2700" u="sng" kern="1200"/>
            <a:t>not</a:t>
          </a:r>
          <a:r>
            <a:rPr lang="en-US" sz="2700" kern="1200"/>
            <a:t> get the virus from? </a:t>
          </a:r>
        </a:p>
      </dsp:txBody>
      <dsp:txXfrm>
        <a:off x="52431" y="2930202"/>
        <a:ext cx="3933738" cy="969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1413C-4DDB-8947-96B7-9B88DEC2BA53}">
      <dsp:nvSpPr>
        <dsp:cNvPr id="0" name=""/>
        <dsp:cNvSpPr/>
      </dsp:nvSpPr>
      <dsp:spPr>
        <a:xfrm>
          <a:off x="0" y="0"/>
          <a:ext cx="7059930" cy="1118711"/>
        </a:xfrm>
        <a:prstGeom prst="roundRect">
          <a:avLst>
            <a:gd name="adj" fmla="val 10000"/>
          </a:avLst>
        </a:prstGeom>
        <a:solidFill>
          <a:schemeClr val="accent5">
            <a:lumMod val="7500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People can spread HPV even if they do not have symptoms</a:t>
          </a:r>
        </a:p>
      </dsp:txBody>
      <dsp:txXfrm>
        <a:off x="32766" y="32766"/>
        <a:ext cx="5852753" cy="1053179"/>
      </dsp:txXfrm>
    </dsp:sp>
    <dsp:sp modelId="{4987AC09-696A-554C-997C-502A8D7BD3EE}">
      <dsp:nvSpPr>
        <dsp:cNvPr id="0" name=""/>
        <dsp:cNvSpPr/>
      </dsp:nvSpPr>
      <dsp:spPr>
        <a:xfrm>
          <a:off x="622934" y="1305162"/>
          <a:ext cx="7059930" cy="1118711"/>
        </a:xfrm>
        <a:prstGeom prst="roundRect">
          <a:avLst>
            <a:gd name="adj" fmla="val 10000"/>
          </a:avLst>
        </a:prstGeom>
        <a:solidFill>
          <a:schemeClr val="accent5">
            <a:lumMod val="7500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Most people with HPV never develop symptoms</a:t>
          </a:r>
        </a:p>
      </dsp:txBody>
      <dsp:txXfrm>
        <a:off x="655700" y="1337928"/>
        <a:ext cx="5644300" cy="1053179"/>
      </dsp:txXfrm>
    </dsp:sp>
    <dsp:sp modelId="{EAE2540D-1898-EB43-AE97-3F0B649A4D4E}">
      <dsp:nvSpPr>
        <dsp:cNvPr id="0" name=""/>
        <dsp:cNvSpPr/>
      </dsp:nvSpPr>
      <dsp:spPr>
        <a:xfrm>
          <a:off x="1245869" y="2610325"/>
          <a:ext cx="7059930" cy="1118711"/>
        </a:xfrm>
        <a:prstGeom prst="roundRect">
          <a:avLst>
            <a:gd name="adj" fmla="val 10000"/>
          </a:avLst>
        </a:prstGeom>
        <a:solidFill>
          <a:schemeClr val="accent5">
            <a:lumMod val="7500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People who get infected often find out too </a:t>
          </a:r>
          <a:r>
            <a:rPr lang="en-US" sz="2500" b="1" u="sng" kern="1200" dirty="0"/>
            <a:t>late</a:t>
          </a:r>
          <a:r>
            <a:rPr lang="en-US" sz="2500" kern="1200" dirty="0"/>
            <a:t> that they have HPV</a:t>
          </a:r>
        </a:p>
      </dsp:txBody>
      <dsp:txXfrm>
        <a:off x="1278635" y="2643091"/>
        <a:ext cx="5644300" cy="1053179"/>
      </dsp:txXfrm>
    </dsp:sp>
    <dsp:sp modelId="{077461FF-51F2-AB4E-86DE-20D15E2D18B1}">
      <dsp:nvSpPr>
        <dsp:cNvPr id="0" name=""/>
        <dsp:cNvSpPr/>
      </dsp:nvSpPr>
      <dsp:spPr>
        <a:xfrm>
          <a:off x="6332767" y="848355"/>
          <a:ext cx="727162" cy="727162"/>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6496378" y="848355"/>
        <a:ext cx="399940" cy="547189"/>
      </dsp:txXfrm>
    </dsp:sp>
    <dsp:sp modelId="{BA003381-B112-1040-9BBD-6B6237D26951}">
      <dsp:nvSpPr>
        <dsp:cNvPr id="0" name=""/>
        <dsp:cNvSpPr/>
      </dsp:nvSpPr>
      <dsp:spPr>
        <a:xfrm>
          <a:off x="6955702" y="2146060"/>
          <a:ext cx="727162" cy="727162"/>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7119313" y="2146060"/>
        <a:ext cx="399940" cy="5471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B3CC4-831D-8248-92B2-C784385B2BA4}">
      <dsp:nvSpPr>
        <dsp:cNvPr id="0" name=""/>
        <dsp:cNvSpPr/>
      </dsp:nvSpPr>
      <dsp:spPr>
        <a:xfrm>
          <a:off x="1938600" y="1855294"/>
          <a:ext cx="1300485" cy="1116505"/>
        </a:xfrm>
        <a:prstGeom prst="hexagon">
          <a:avLst>
            <a:gd name="adj" fmla="val 25000"/>
            <a:gd name="vf" fmla="val 115470"/>
          </a:avLst>
        </a:prstGeom>
        <a:solidFill>
          <a:schemeClr val="accent5">
            <a:shade val="50000"/>
            <a:hueOff val="0"/>
            <a:satOff val="0"/>
            <a:lumOff val="0"/>
            <a:alphaOff val="0"/>
          </a:schemeClr>
        </a:solidFill>
        <a:ln w="12700" cap="flat" cmpd="sng" algn="ctr">
          <a:solidFill>
            <a:schemeClr val="accent5">
              <a:shade val="50000"/>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Fever</a:t>
          </a:r>
        </a:p>
      </dsp:txBody>
      <dsp:txXfrm>
        <a:off x="2140016" y="2028215"/>
        <a:ext cx="897653" cy="770663"/>
      </dsp:txXfrm>
    </dsp:sp>
    <dsp:sp modelId="{3A3C943A-1AED-2046-BD59-4CAA1DD4C8E3}">
      <dsp:nvSpPr>
        <dsp:cNvPr id="0" name=""/>
        <dsp:cNvSpPr/>
      </dsp:nvSpPr>
      <dsp:spPr>
        <a:xfrm>
          <a:off x="1969630" y="2354557"/>
          <a:ext cx="151700" cy="130759"/>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scene3d>
          <a:camera prst="obliqueTopRight"/>
          <a:lightRig rig="threePt" dir="tl"/>
        </a:scene3d>
        <a:sp3d extrusionH="12700" prstMaterial="flat">
          <a:bevelT w="50800" h="50800"/>
        </a:sp3d>
      </dsp:spPr>
      <dsp:style>
        <a:lnRef idx="1">
          <a:scrgbClr r="0" g="0" b="0"/>
        </a:lnRef>
        <a:fillRef idx="1">
          <a:scrgbClr r="0" g="0" b="0"/>
        </a:fillRef>
        <a:effectRef idx="2">
          <a:scrgbClr r="0" g="0" b="0"/>
        </a:effectRef>
        <a:fontRef idx="minor"/>
      </dsp:style>
    </dsp:sp>
    <dsp:sp modelId="{34D3F160-C966-D948-9250-F4A78C42B51F}">
      <dsp:nvSpPr>
        <dsp:cNvPr id="0" name=""/>
        <dsp:cNvSpPr/>
      </dsp:nvSpPr>
      <dsp:spPr>
        <a:xfrm>
          <a:off x="838206" y="1236790"/>
          <a:ext cx="1300485" cy="1116505"/>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5">
              <a:shade val="50000"/>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5414A980-F281-C04B-9412-9C848879EF09}">
      <dsp:nvSpPr>
        <dsp:cNvPr id="0" name=""/>
        <dsp:cNvSpPr/>
      </dsp:nvSpPr>
      <dsp:spPr>
        <a:xfrm>
          <a:off x="1710360" y="2206264"/>
          <a:ext cx="151700" cy="130759"/>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scene3d>
          <a:camera prst="obliqueTopRight"/>
          <a:lightRig rig="threePt" dir="tl"/>
        </a:scene3d>
        <a:sp3d extrusionH="12700" prstMaterial="flat">
          <a:bevelT w="50800" h="50800"/>
        </a:sp3d>
      </dsp:spPr>
      <dsp:style>
        <a:lnRef idx="1">
          <a:scrgbClr r="0" g="0" b="0"/>
        </a:lnRef>
        <a:fillRef idx="1">
          <a:scrgbClr r="0" g="0" b="0"/>
        </a:fillRef>
        <a:effectRef idx="2">
          <a:scrgbClr r="0" g="0" b="0"/>
        </a:effectRef>
        <a:fontRef idx="minor"/>
      </dsp:style>
    </dsp:sp>
    <dsp:sp modelId="{0A7719DF-D2BD-9A42-8C84-B1EB23DBD5BE}">
      <dsp:nvSpPr>
        <dsp:cNvPr id="0" name=""/>
        <dsp:cNvSpPr/>
      </dsp:nvSpPr>
      <dsp:spPr>
        <a:xfrm>
          <a:off x="3081013" y="1219200"/>
          <a:ext cx="1300485" cy="1116505"/>
        </a:xfrm>
        <a:prstGeom prst="hexagon">
          <a:avLst>
            <a:gd name="adj" fmla="val 25000"/>
            <a:gd name="vf" fmla="val 115470"/>
          </a:avLst>
        </a:prstGeom>
        <a:solidFill>
          <a:schemeClr val="accent5">
            <a:shade val="50000"/>
            <a:hueOff val="101189"/>
            <a:satOff val="-2238"/>
            <a:lumOff val="16795"/>
            <a:alphaOff val="0"/>
          </a:schemeClr>
        </a:solidFill>
        <a:ln w="12700" cap="flat" cmpd="sng" algn="ctr">
          <a:solidFill>
            <a:schemeClr val="accent5">
              <a:shade val="50000"/>
              <a:hueOff val="101189"/>
              <a:satOff val="-2238"/>
              <a:lumOff val="16795"/>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Headache</a:t>
          </a:r>
        </a:p>
      </dsp:txBody>
      <dsp:txXfrm>
        <a:off x="3282429" y="1392121"/>
        <a:ext cx="897653" cy="770663"/>
      </dsp:txXfrm>
    </dsp:sp>
    <dsp:sp modelId="{205EDB82-BBDE-E244-AAF8-508965FC1FAD}">
      <dsp:nvSpPr>
        <dsp:cNvPr id="0" name=""/>
        <dsp:cNvSpPr/>
      </dsp:nvSpPr>
      <dsp:spPr>
        <a:xfrm>
          <a:off x="3952766" y="2200320"/>
          <a:ext cx="151700" cy="130759"/>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scene3d>
          <a:camera prst="obliqueTopRight"/>
          <a:lightRig rig="threePt" dir="tl"/>
        </a:scene3d>
        <a:sp3d extrusionH="12700" prstMaterial="flat">
          <a:bevelT w="50800" h="50800"/>
        </a:sp3d>
      </dsp:spPr>
      <dsp:style>
        <a:lnRef idx="1">
          <a:scrgbClr r="0" g="0" b="0"/>
        </a:lnRef>
        <a:fillRef idx="1">
          <a:scrgbClr r="0" g="0" b="0"/>
        </a:fillRef>
        <a:effectRef idx="2">
          <a:scrgbClr r="0" g="0" b="0"/>
        </a:effectRef>
        <a:fontRef idx="minor"/>
      </dsp:style>
    </dsp:sp>
    <dsp:sp modelId="{40D39533-50AD-C443-AECB-8BC0D85A3EF5}">
      <dsp:nvSpPr>
        <dsp:cNvPr id="0" name=""/>
        <dsp:cNvSpPr/>
      </dsp:nvSpPr>
      <dsp:spPr>
        <a:xfrm>
          <a:off x="4176179" y="1852917"/>
          <a:ext cx="1300485" cy="1116505"/>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5">
              <a:shade val="50000"/>
              <a:hueOff val="101189"/>
              <a:satOff val="-2238"/>
              <a:lumOff val="16795"/>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F381695B-3A2E-064A-A6FB-4A47AD5ACF17}">
      <dsp:nvSpPr>
        <dsp:cNvPr id="0" name=""/>
        <dsp:cNvSpPr/>
      </dsp:nvSpPr>
      <dsp:spPr>
        <a:xfrm>
          <a:off x="4207898" y="2349802"/>
          <a:ext cx="151700" cy="130759"/>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scene3d>
          <a:camera prst="obliqueTopRight"/>
          <a:lightRig rig="threePt" dir="tl"/>
        </a:scene3d>
        <a:sp3d extrusionH="12700" prstMaterial="flat">
          <a:bevelT w="50800" h="50800"/>
        </a:sp3d>
      </dsp:spPr>
      <dsp:style>
        <a:lnRef idx="1">
          <a:scrgbClr r="0" g="0" b="0"/>
        </a:lnRef>
        <a:fillRef idx="1">
          <a:scrgbClr r="0" g="0" b="0"/>
        </a:fillRef>
        <a:effectRef idx="2">
          <a:scrgbClr r="0" g="0" b="0"/>
        </a:effectRef>
        <a:fontRef idx="minor"/>
      </dsp:style>
    </dsp:sp>
    <dsp:sp modelId="{4AF998A0-F678-0C45-9089-6BD3CEDFDBFC}">
      <dsp:nvSpPr>
        <dsp:cNvPr id="0" name=""/>
        <dsp:cNvSpPr/>
      </dsp:nvSpPr>
      <dsp:spPr>
        <a:xfrm>
          <a:off x="1938600" y="620809"/>
          <a:ext cx="1300485" cy="1116505"/>
        </a:xfrm>
        <a:prstGeom prst="hexagon">
          <a:avLst>
            <a:gd name="adj" fmla="val 25000"/>
            <a:gd name="vf" fmla="val 115470"/>
          </a:avLst>
        </a:prstGeom>
        <a:solidFill>
          <a:schemeClr val="accent5">
            <a:shade val="50000"/>
            <a:hueOff val="202378"/>
            <a:satOff val="-4476"/>
            <a:lumOff val="33590"/>
            <a:alphaOff val="0"/>
          </a:schemeClr>
        </a:solidFill>
        <a:ln w="12700" cap="flat" cmpd="sng" algn="ctr">
          <a:solidFill>
            <a:schemeClr val="accent5">
              <a:shade val="50000"/>
              <a:hueOff val="202378"/>
              <a:satOff val="-4476"/>
              <a:lumOff val="3359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Arm pain</a:t>
          </a:r>
        </a:p>
      </dsp:txBody>
      <dsp:txXfrm>
        <a:off x="2140016" y="793730"/>
        <a:ext cx="897653" cy="770663"/>
      </dsp:txXfrm>
    </dsp:sp>
    <dsp:sp modelId="{C1339C26-87DE-1044-AC2C-6EB33730017E}">
      <dsp:nvSpPr>
        <dsp:cNvPr id="0" name=""/>
        <dsp:cNvSpPr/>
      </dsp:nvSpPr>
      <dsp:spPr>
        <a:xfrm>
          <a:off x="2829495" y="641908"/>
          <a:ext cx="151700" cy="130759"/>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scene3d>
          <a:camera prst="obliqueTopRight"/>
          <a:lightRig rig="threePt" dir="tl"/>
        </a:scene3d>
        <a:sp3d extrusionH="12700" prstMaterial="flat">
          <a:bevelT w="50800" h="50800"/>
        </a:sp3d>
      </dsp:spPr>
      <dsp:style>
        <a:lnRef idx="1">
          <a:scrgbClr r="0" g="0" b="0"/>
        </a:lnRef>
        <a:fillRef idx="1">
          <a:scrgbClr r="0" g="0" b="0"/>
        </a:fillRef>
        <a:effectRef idx="2">
          <a:scrgbClr r="0" g="0" b="0"/>
        </a:effectRef>
        <a:fontRef idx="minor"/>
      </dsp:style>
    </dsp:sp>
    <dsp:sp modelId="{E5030537-1D38-104B-9816-42D404A8AC0C}">
      <dsp:nvSpPr>
        <dsp:cNvPr id="0" name=""/>
        <dsp:cNvSpPr/>
      </dsp:nvSpPr>
      <dsp:spPr>
        <a:xfrm>
          <a:off x="3057734" y="0"/>
          <a:ext cx="1300485" cy="1116505"/>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5">
              <a:shade val="50000"/>
              <a:hueOff val="202378"/>
              <a:satOff val="-4476"/>
              <a:lumOff val="3359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B8194A10-E1BB-984C-AFB2-576ED80B3517}">
      <dsp:nvSpPr>
        <dsp:cNvPr id="0" name=""/>
        <dsp:cNvSpPr/>
      </dsp:nvSpPr>
      <dsp:spPr>
        <a:xfrm>
          <a:off x="3094280" y="494804"/>
          <a:ext cx="151700" cy="130759"/>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scene3d>
          <a:camera prst="obliqueTopRight"/>
          <a:lightRig rig="threePt" dir="tl"/>
        </a:scene3d>
        <a:sp3d extrusionH="12700" prstMaterial="flat">
          <a:bevelT w="50800" h="50800"/>
        </a:sp3d>
      </dsp:spPr>
      <dsp:style>
        <a:lnRef idx="1">
          <a:scrgbClr r="0" g="0" b="0"/>
        </a:lnRef>
        <a:fillRef idx="1">
          <a:scrgbClr r="0" g="0" b="0"/>
        </a:fillRef>
        <a:effectRef idx="2">
          <a:scrgbClr r="0" g="0" b="0"/>
        </a:effectRef>
        <a:fontRef idx="minor"/>
      </dsp:style>
    </dsp:sp>
    <dsp:sp modelId="{E02EB1C7-6A68-FB47-979B-1042CF994D7F}">
      <dsp:nvSpPr>
        <dsp:cNvPr id="0" name=""/>
        <dsp:cNvSpPr/>
      </dsp:nvSpPr>
      <dsp:spPr>
        <a:xfrm>
          <a:off x="4176179" y="618431"/>
          <a:ext cx="1300485" cy="1116505"/>
        </a:xfrm>
        <a:prstGeom prst="hexagon">
          <a:avLst>
            <a:gd name="adj" fmla="val 25000"/>
            <a:gd name="vf" fmla="val 115470"/>
          </a:avLst>
        </a:prstGeom>
        <a:solidFill>
          <a:schemeClr val="accent5">
            <a:shade val="50000"/>
            <a:hueOff val="202378"/>
            <a:satOff val="-4476"/>
            <a:lumOff val="33590"/>
            <a:alphaOff val="0"/>
          </a:schemeClr>
        </a:solidFill>
        <a:ln w="12700" cap="flat" cmpd="sng" algn="ctr">
          <a:solidFill>
            <a:schemeClr val="accent5">
              <a:shade val="50000"/>
              <a:hueOff val="202378"/>
              <a:satOff val="-4476"/>
              <a:lumOff val="3359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Feeling Tired</a:t>
          </a:r>
        </a:p>
      </dsp:txBody>
      <dsp:txXfrm>
        <a:off x="4377595" y="791352"/>
        <a:ext cx="897653" cy="770663"/>
      </dsp:txXfrm>
    </dsp:sp>
    <dsp:sp modelId="{F1BB4D71-235E-0A40-A3DD-3E6EED1704F2}">
      <dsp:nvSpPr>
        <dsp:cNvPr id="0" name=""/>
        <dsp:cNvSpPr/>
      </dsp:nvSpPr>
      <dsp:spPr>
        <a:xfrm>
          <a:off x="5301520" y="1113236"/>
          <a:ext cx="151700" cy="130759"/>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scene3d>
          <a:camera prst="obliqueTopRight"/>
          <a:lightRig rig="threePt" dir="tl"/>
        </a:scene3d>
        <a:sp3d extrusionH="12700" prstMaterial="flat">
          <a:bevelT w="50800" h="50800"/>
        </a:sp3d>
      </dsp:spPr>
      <dsp:style>
        <a:lnRef idx="1">
          <a:scrgbClr r="0" g="0" b="0"/>
        </a:lnRef>
        <a:fillRef idx="1">
          <a:scrgbClr r="0" g="0" b="0"/>
        </a:fillRef>
        <a:effectRef idx="2">
          <a:scrgbClr r="0" g="0" b="0"/>
        </a:effectRef>
        <a:fontRef idx="minor"/>
      </dsp:style>
    </dsp:sp>
    <dsp:sp modelId="{591E780E-ECA8-4043-AA25-503F3B9B0826}">
      <dsp:nvSpPr>
        <dsp:cNvPr id="0" name=""/>
        <dsp:cNvSpPr/>
      </dsp:nvSpPr>
      <dsp:spPr>
        <a:xfrm>
          <a:off x="5295899" y="0"/>
          <a:ext cx="1300485" cy="1116505"/>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5">
              <a:shade val="50000"/>
              <a:hueOff val="202378"/>
              <a:satOff val="-4476"/>
              <a:lumOff val="3359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6D672CB7-AC1F-6648-8518-F46CAC8BA83F}">
      <dsp:nvSpPr>
        <dsp:cNvPr id="0" name=""/>
        <dsp:cNvSpPr/>
      </dsp:nvSpPr>
      <dsp:spPr>
        <a:xfrm>
          <a:off x="5549067" y="1266283"/>
          <a:ext cx="151700" cy="130759"/>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scene3d>
          <a:camera prst="obliqueTopRight"/>
          <a:lightRig rig="threePt" dir="tl"/>
        </a:scene3d>
        <a:sp3d extrusionH="12700" prstMaterial="flat">
          <a:bevelT w="50800" h="50800"/>
        </a:sp3d>
      </dsp:spPr>
      <dsp:style>
        <a:lnRef idx="1">
          <a:scrgbClr r="0" g="0" b="0"/>
        </a:lnRef>
        <a:fillRef idx="1">
          <a:scrgbClr r="0" g="0" b="0"/>
        </a:fillRef>
        <a:effectRef idx="2">
          <a:scrgbClr r="0" g="0" b="0"/>
        </a:effectRef>
        <a:fontRef idx="minor"/>
      </dsp:style>
    </dsp:sp>
    <dsp:sp modelId="{061ADDE5-C86D-7541-A55C-499DE23AFED5}">
      <dsp:nvSpPr>
        <dsp:cNvPr id="0" name=""/>
        <dsp:cNvSpPr/>
      </dsp:nvSpPr>
      <dsp:spPr>
        <a:xfrm>
          <a:off x="5295899" y="1219197"/>
          <a:ext cx="1300485" cy="1116505"/>
        </a:xfrm>
        <a:prstGeom prst="hexagon">
          <a:avLst>
            <a:gd name="adj" fmla="val 25000"/>
            <a:gd name="vf" fmla="val 115470"/>
          </a:avLst>
        </a:prstGeom>
        <a:solidFill>
          <a:schemeClr val="accent5">
            <a:shade val="50000"/>
            <a:hueOff val="101189"/>
            <a:satOff val="-2238"/>
            <a:lumOff val="16795"/>
            <a:alphaOff val="0"/>
          </a:schemeClr>
        </a:solidFill>
        <a:ln w="12700" cap="flat" cmpd="sng" algn="ctr">
          <a:solidFill>
            <a:schemeClr val="accent5">
              <a:shade val="50000"/>
              <a:hueOff val="101189"/>
              <a:satOff val="-2238"/>
              <a:lumOff val="16795"/>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Fainting</a:t>
          </a:r>
        </a:p>
      </dsp:txBody>
      <dsp:txXfrm>
        <a:off x="5497315" y="1392118"/>
        <a:ext cx="897653" cy="770663"/>
      </dsp:txXfrm>
    </dsp:sp>
    <dsp:sp modelId="{8D7F4F94-A0D7-E64E-BDF5-65AE18B73CA7}">
      <dsp:nvSpPr>
        <dsp:cNvPr id="0" name=""/>
        <dsp:cNvSpPr/>
      </dsp:nvSpPr>
      <dsp:spPr>
        <a:xfrm>
          <a:off x="6420654" y="512338"/>
          <a:ext cx="151700" cy="130759"/>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scene3d>
          <a:camera prst="obliqueTopRight"/>
          <a:lightRig rig="threePt" dir="tl"/>
        </a:scene3d>
        <a:sp3d extrusionH="12700" prstMaterial="flat">
          <a:bevelT w="50800" h="50800"/>
        </a:sp3d>
      </dsp:spPr>
      <dsp:style>
        <a:lnRef idx="1">
          <a:scrgbClr r="0" g="0" b="0"/>
        </a:lnRef>
        <a:fillRef idx="1">
          <a:scrgbClr r="0" g="0" b="0"/>
        </a:fillRef>
        <a:effectRef idx="2">
          <a:scrgbClr r="0" g="0" b="0"/>
        </a:effectRef>
        <a:fontRef idx="minor"/>
      </dsp:style>
    </dsp:sp>
    <dsp:sp modelId="{7CBC0FFB-C294-2547-924C-79A927DBDAD4}">
      <dsp:nvSpPr>
        <dsp:cNvPr id="0" name=""/>
        <dsp:cNvSpPr/>
      </dsp:nvSpPr>
      <dsp:spPr>
        <a:xfrm>
          <a:off x="6414448" y="634776"/>
          <a:ext cx="1300485" cy="1116505"/>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5">
              <a:shade val="50000"/>
              <a:hueOff val="101189"/>
              <a:satOff val="-2238"/>
              <a:lumOff val="16795"/>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sp>
    <dsp:sp modelId="{4A26A294-0BFC-6949-AB47-204467EB7CA3}">
      <dsp:nvSpPr>
        <dsp:cNvPr id="0" name=""/>
        <dsp:cNvSpPr/>
      </dsp:nvSpPr>
      <dsp:spPr>
        <a:xfrm>
          <a:off x="6673718" y="659739"/>
          <a:ext cx="151700" cy="130759"/>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scene3d>
          <a:camera prst="obliqueTopRight"/>
          <a:lightRig rig="threePt" dir="tl"/>
        </a:scene3d>
        <a:sp3d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E4B9AE5F-94DA-4669-9ABA-39A54A96FAF4}" type="datetimeFigureOut">
              <a:rPr lang="en-US" smtClean="0"/>
              <a:pPr/>
              <a:t>10/31/2022</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54D0B492-23E4-4E5B-917D-206706B5F33A}" type="slidenum">
              <a:rPr lang="en-US" smtClean="0"/>
              <a:pPr/>
              <a:t>‹#›</a:t>
            </a:fld>
            <a:endParaRPr lang="en-US"/>
          </a:p>
        </p:txBody>
      </p:sp>
    </p:spTree>
    <p:extLst>
      <p:ext uri="{BB962C8B-B14F-4D97-AF65-F5344CB8AC3E}">
        <p14:creationId xmlns:p14="http://schemas.microsoft.com/office/powerpoint/2010/main" val="6032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936768"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95008" y="4387136"/>
            <a:ext cx="5560060"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936768"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eaLnBrk="1" hangingPunct="1">
              <a:defRPr sz="1200">
                <a:latin typeface="Arial" charset="0"/>
              </a:defRPr>
            </a:lvl1pPr>
          </a:lstStyle>
          <a:p>
            <a:pPr>
              <a:defRPr/>
            </a:pPr>
            <a:fld id="{C9D44BED-3B8F-45B9-AE25-1BAC411B090C}" type="slidenum">
              <a:rPr lang="en-US"/>
              <a:pPr>
                <a:defRPr/>
              </a:pPr>
              <a:t>‹#›</a:t>
            </a:fld>
            <a:endParaRPr lang="en-US"/>
          </a:p>
        </p:txBody>
      </p:sp>
    </p:spTree>
    <p:extLst>
      <p:ext uri="{BB962C8B-B14F-4D97-AF65-F5344CB8AC3E}">
        <p14:creationId xmlns:p14="http://schemas.microsoft.com/office/powerpoint/2010/main" val="1670317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Slide 1 – HPV Vaccine is Cancer Prevention</a:t>
            </a:r>
          </a:p>
          <a:p>
            <a:endParaRPr lang="en-US" dirty="0"/>
          </a:p>
          <a:p>
            <a:r>
              <a:rPr lang="en-US" dirty="0"/>
              <a:t>You should have this slide displayed as people arrive and get settled.</a:t>
            </a:r>
          </a:p>
          <a:p>
            <a:r>
              <a:rPr lang="en-US" dirty="0"/>
              <a:t> </a:t>
            </a:r>
          </a:p>
          <a:p>
            <a:r>
              <a:rPr lang="en-US" dirty="0"/>
              <a:t>Begin the workshop on time and end it on time. The workshop is designed to take no more than one hour. By being punctual, you show your respect for your audience and their time.</a:t>
            </a:r>
          </a:p>
          <a:p>
            <a:endParaRPr lang="en-US" dirty="0"/>
          </a:p>
          <a:p>
            <a:r>
              <a:rPr lang="en-US" dirty="0"/>
              <a:t>Once everyone has been seated and appears comfortable, go to the front of the room and begin with introductions.</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Slide 10 - How is HPV Spread? (Booklet Page 3)</a:t>
            </a:r>
          </a:p>
          <a:p>
            <a:endParaRPr lang="en-US" b="1" u="sng" dirty="0"/>
          </a:p>
          <a:p>
            <a:r>
              <a:rPr lang="en-US" dirty="0"/>
              <a:t>Say: “For some people, too late is when they are diagnosed with a type of cancer. There is no way to know which people that get infected with HPV will get cancer, either.” </a:t>
            </a:r>
            <a:endParaRPr lang="en-US" b="1" u="sng" dirty="0"/>
          </a:p>
          <a:p>
            <a:br>
              <a:rPr lang="en-US" dirty="0"/>
            </a:br>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10</a:t>
            </a:fld>
            <a:endParaRPr lang="en-US"/>
          </a:p>
        </p:txBody>
      </p:sp>
    </p:spTree>
    <p:extLst>
      <p:ext uri="{BB962C8B-B14F-4D97-AF65-F5344CB8AC3E}">
        <p14:creationId xmlns:p14="http://schemas.microsoft.com/office/powerpoint/2010/main" val="2921186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Slide 11 – What can I do to protect myself? (Booklet Page 4) </a:t>
            </a:r>
          </a:p>
          <a:p>
            <a:endParaRPr lang="en-US" b="1" u="sng" dirty="0"/>
          </a:p>
          <a:p>
            <a:r>
              <a:rPr lang="en-US" dirty="0"/>
              <a:t>Say: “Although HPV is a strong virus, there are a few ways to protect yourself from getting the most dangerous kinds.”</a:t>
            </a:r>
          </a:p>
          <a:p>
            <a:endParaRPr lang="en-US" b="1" u="sng" dirty="0"/>
          </a:p>
          <a:p>
            <a:r>
              <a:rPr lang="en-US" dirty="0"/>
              <a:t>Say: “First, you can use condoms. They do not 100% protect you from the virus, but they do reduce the chance of you getting the virus or a second type of the HPV virus if you have already been infected by one of them.”</a:t>
            </a:r>
          </a:p>
          <a:p>
            <a:endParaRPr lang="en-US" b="1" u="sng" dirty="0"/>
          </a:p>
          <a:p>
            <a:r>
              <a:rPr lang="en-US" dirty="0"/>
              <a:t>Say: “Second, you can talk to your doctor about regular screenings, specifically women! There is a type of test called a pap smear or pap test that your doctor can do to test if you have damaged cells in your cervix that could lead to cancer.”</a:t>
            </a:r>
          </a:p>
          <a:p>
            <a:endParaRPr lang="en-US" b="1" u="sng" dirty="0"/>
          </a:p>
          <a:p>
            <a:r>
              <a:rPr lang="en-US" dirty="0"/>
              <a:t>Say: “Third, you can get vaccinated, if you are below a certain age, to prevent infection with 9 of the most common and dangerous types of HPV viruses. We will discuss the ages for vaccination in just a few minutes.” </a:t>
            </a:r>
            <a:endParaRPr lang="en-US" b="1" u="sng" dirty="0"/>
          </a:p>
          <a:p>
            <a:pPr defTabSz="924916">
              <a:defRPr/>
            </a:pPr>
            <a:endParaRPr lang="en-US" b="1" u="sng" dirty="0"/>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u="sng" dirty="0"/>
              <a:t>Slide 12 – What can I do to protect my children? (Booklet Page 5)</a:t>
            </a:r>
          </a:p>
          <a:p>
            <a:endParaRPr lang="en-US" dirty="0"/>
          </a:p>
          <a:p>
            <a:br>
              <a:rPr lang="en-US" dirty="0"/>
            </a:br>
            <a:r>
              <a:rPr lang="en-US" dirty="0"/>
              <a:t>Say: “The best way to prevent your children from getting HPV related cancers in the future is to have them vaccinated before they are ever exposed to the virus. The vaccine is recommended so early in a child’s life because doctor’s want to be proactive and prevent their exposure long before they are sexually active. Plus pre-teens develop a stronger response to the vaccine than older teens.”</a:t>
            </a:r>
            <a:endParaRPr lang="en-US" b="1" u="sng" dirty="0"/>
          </a:p>
          <a:p>
            <a:endParaRPr lang="en-US" dirty="0"/>
          </a:p>
          <a:p>
            <a:r>
              <a:rPr lang="en-US" dirty="0"/>
              <a:t>Say: “Although it may seem strange to you to vaccinate your children so young, doctors are not suggesting that your child may be having sex at the age of 9, they are trying to protect your child long before HPV infection becomes a problem! Ultimately, the HPV vaccine is the key to preventing your child from getting an HPV-related cancer when they are much older!”</a:t>
            </a:r>
            <a:endParaRPr lang="en-US" b="1" u="sng" dirty="0"/>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12</a:t>
            </a:fld>
            <a:endParaRPr lang="en-US"/>
          </a:p>
        </p:txBody>
      </p:sp>
    </p:spTree>
    <p:extLst>
      <p:ext uri="{BB962C8B-B14F-4D97-AF65-F5344CB8AC3E}">
        <p14:creationId xmlns:p14="http://schemas.microsoft.com/office/powerpoint/2010/main" val="2685410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US" b="1" u="sng" dirty="0"/>
              <a:t>Slide 13 – Let’s talk about the HPV vaccine! (Booklet Page 5)</a:t>
            </a:r>
            <a:endParaRPr lang="en-US" dirty="0"/>
          </a:p>
          <a:p>
            <a:pPr defTabSz="924916">
              <a:defRPr/>
            </a:pPr>
            <a:br>
              <a:rPr lang="en-US" dirty="0"/>
            </a:br>
            <a:r>
              <a:rPr lang="en-US" dirty="0"/>
              <a:t>Say: “Let’s talk about who should get the vaccine. The vaccine works best when boys and girls are 9-12 years old because their immune system, which is the part of the body that fights off the infection, will have a stronger response when they are younger. If you or your children did not get vaccinated between 9 and 12 years old, that is not a problem! It is still important to get vaccinated. Men and women through the age of 26 years old can get vaccinated as well. Also, in 2019 the recommendations changed and adults aged 27 – 45 who have not previously been adequately vaccinated can talk to their health care provider about getting the vaccine. Depending on a person’s age, they may get a different number of doses. We will talk about that next.” </a:t>
            </a:r>
            <a:endParaRPr lang="en-US" b="1" u="sng" dirty="0"/>
          </a:p>
          <a:p>
            <a:pPr defTabSz="924916">
              <a:defRPr/>
            </a:pPr>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Slide 14 – Let’s talk about HPV! (Booklet Page 6) </a:t>
            </a:r>
          </a:p>
          <a:p>
            <a:endParaRPr lang="en-US" b="1" u="sng" dirty="0"/>
          </a:p>
          <a:p>
            <a:r>
              <a:rPr lang="en-US" dirty="0"/>
              <a:t>Say: “So, let’s talk about how many doses of the vaccine are needed. The number of doses that you need depends on your age. If the person getting their first dose of the HPV vaccine is less than 15 years old, they will need 2 doses--with the second dose given 6 to 12 months after the first dose. If the person receiving their first dose of the HPV vaccine has already had their 15</a:t>
            </a:r>
            <a:r>
              <a:rPr lang="en-US" baseline="30000" dirty="0"/>
              <a:t>th</a:t>
            </a:r>
            <a:r>
              <a:rPr lang="en-US" dirty="0"/>
              <a:t> birthday, then they will need to get 3 doses of the vaccine. They will get the second dose 1 to 2 months after the first, and the third dose 6 months after the first dose.”</a:t>
            </a:r>
            <a:endParaRPr lang="en-US" b="1" u="sng" dirty="0"/>
          </a:p>
          <a:p>
            <a:endParaRPr lang="en-US" dirty="0"/>
          </a:p>
          <a:p>
            <a:r>
              <a:rPr lang="en-US" dirty="0"/>
              <a:t>Say: “There are also times when boys and girls under the age of 15 years old need to get 3 doses of the vaccine. Your doctor will tell you if that is the case for you. Also, each one of the doses will be given as a shot in your upper arm.” </a:t>
            </a:r>
            <a:endParaRPr lang="en-US" b="1" u="sng" dirty="0"/>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Slide 15 – Let’s talk about the HPV Vaccine! (Booklet Page 7) </a:t>
            </a:r>
          </a:p>
          <a:p>
            <a:br>
              <a:rPr lang="en-US" dirty="0"/>
            </a:br>
            <a:r>
              <a:rPr lang="en-US" dirty="0"/>
              <a:t>Say: “There are certain times when someone should not get the vaccine. People who have had a severe allergic reaction to a previous dose of the HPV vaccine or a life-threatening allergy to any ingredient in the vaccine should not get the vaccine. You can always ask your doctor or pharmacist about ingredients in the vaccine if you are concerned about a possible allergic reaction.” </a:t>
            </a:r>
            <a:endParaRPr lang="en-US" b="1" u="sng" dirty="0"/>
          </a:p>
          <a:p>
            <a:endParaRPr lang="en-US" dirty="0"/>
          </a:p>
          <a:p>
            <a:r>
              <a:rPr lang="en-US" dirty="0"/>
              <a:t>Say: “The vaccine is safe if you have not had an allergic reaction to the vaccine or an ingredient in the vaccine. The Centers for Disease Control and Prevention, which is also called the CDC, and the United States Food and Drug Administration carefully looked at the vaccine before it was allowed to be used.”</a:t>
            </a:r>
            <a:endParaRPr lang="en-US" b="1" u="sng" dirty="0"/>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15</a:t>
            </a:fld>
            <a:endParaRPr lang="en-US"/>
          </a:p>
        </p:txBody>
      </p:sp>
    </p:spTree>
    <p:extLst>
      <p:ext uri="{BB962C8B-B14F-4D97-AF65-F5344CB8AC3E}">
        <p14:creationId xmlns:p14="http://schemas.microsoft.com/office/powerpoint/2010/main" val="1701723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Slide 16 – Let’s talk about the HPV vaccine! (Booklet Page 8)</a:t>
            </a:r>
          </a:p>
          <a:p>
            <a:endParaRPr lang="en-US" b="1" u="sng" dirty="0"/>
          </a:p>
          <a:p>
            <a:r>
              <a:rPr lang="en-US" dirty="0"/>
              <a:t>Say: “Many people are concerned about side effects that vaccines can cause. The most common and normal side effects of the HPV vaccine are pain, redness, or swelling in the part of the arm where the dose was given, fever, a headache, or feeling tired.” </a:t>
            </a:r>
            <a:endParaRPr lang="en-US" b="1" u="sng" dirty="0"/>
          </a:p>
          <a:p>
            <a:endParaRPr lang="en-US" dirty="0"/>
          </a:p>
          <a:p>
            <a:r>
              <a:rPr lang="en-US" dirty="0"/>
              <a:t>Say: “Fainting is also a common side effect in teenagers and some adults after getting a shot—not just the HPV vaccine. In other words, the fainting occurs as a result of getting the shot, and it’s not due to anything in the vaccine. For that reason, your doctor, nurse, or pharmacist may have you sit down for 15 minutes after getting a dose of the vaccine.” </a:t>
            </a:r>
            <a:endParaRPr lang="en-US" b="1" u="sng" dirty="0"/>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16</a:t>
            </a:fld>
            <a:endParaRPr lang="en-US"/>
          </a:p>
        </p:txBody>
      </p:sp>
    </p:spTree>
    <p:extLst>
      <p:ext uri="{BB962C8B-B14F-4D97-AF65-F5344CB8AC3E}">
        <p14:creationId xmlns:p14="http://schemas.microsoft.com/office/powerpoint/2010/main" val="1813059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Slide 17 – Let’s talk about the HPV vaccine (Booklet Page 7)</a:t>
            </a:r>
          </a:p>
          <a:p>
            <a:endParaRPr lang="en-US" b="1" u="sng" dirty="0"/>
          </a:p>
          <a:p>
            <a:pPr defTabSz="924916">
              <a:defRPr/>
            </a:pPr>
            <a:r>
              <a:rPr lang="en-US" dirty="0"/>
              <a:t>Say: “The vaccine is safe, effective, and the best way to prevent you or a loved one from getting an HPV cancer. You can get the HPV vaccine at certain doctor’s offices, pharmacies, and the Arkansas Department of Health’s local health units throughout the state. Be sure to call ahead to make sure they have the vaccine on hand and verify what type of payment may be needed, if any. </a:t>
            </a:r>
            <a:endParaRPr lang="en-US" b="1" u="sng" dirty="0"/>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Slide 18 – Why is this important in Arkansas? (Booklet Page X)</a:t>
            </a:r>
          </a:p>
          <a:p>
            <a:pPr defTabSz="924916">
              <a:defRPr/>
            </a:pPr>
            <a:endParaRPr lang="en-US" dirty="0"/>
          </a:p>
          <a:p>
            <a:pPr defTabSz="924916">
              <a:defRPr/>
            </a:pPr>
            <a:r>
              <a:rPr lang="en-US" dirty="0"/>
              <a:t>Say: “You may wonder why this is especially important in Arkansas. Currently, we have the most cases of cervical cancer based on the number of people that live in our state compared to other states. We are also ranked very poorly in how many of our boys and girls between 13 and 17 years old who have received the correct number of HPV vaccine doses. This is extremely important for our state to improve, because we could be preventing thousands of future cases of cancer in our state.”</a:t>
            </a:r>
            <a:endParaRPr lang="en-US" b="1" u="sng" dirty="0"/>
          </a:p>
          <a:p>
            <a:endParaRPr lang="en-US" b="1" u="sng" dirty="0"/>
          </a:p>
          <a:p>
            <a:br>
              <a:rPr lang="en-US" dirty="0"/>
            </a:br>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18</a:t>
            </a:fld>
            <a:endParaRPr lang="en-US"/>
          </a:p>
        </p:txBody>
      </p:sp>
    </p:spTree>
    <p:extLst>
      <p:ext uri="{BB962C8B-B14F-4D97-AF65-F5344CB8AC3E}">
        <p14:creationId xmlns:p14="http://schemas.microsoft.com/office/powerpoint/2010/main" val="1922002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Slide 19 – Let’s Talk (Booklet Page 10)</a:t>
            </a:r>
          </a:p>
          <a:p>
            <a:endParaRPr lang="en-US" dirty="0"/>
          </a:p>
          <a:p>
            <a:r>
              <a:rPr lang="en-US" dirty="0"/>
              <a:t>Ask: “Have you discussed the HPV vaccine with your doctor? What do your family and friends say about the HPV vaccine? What do you say about the HPV vaccine?” </a:t>
            </a:r>
          </a:p>
          <a:p>
            <a:r>
              <a:rPr lang="en-US" dirty="0"/>
              <a:t> </a:t>
            </a:r>
          </a:p>
          <a:p>
            <a:r>
              <a:rPr lang="en-US" dirty="0"/>
              <a:t>Begin discussion about the HPV vaccine here. See the addendum for additional information about possible issues that might be brought up and additional resources of answers.</a:t>
            </a:r>
          </a:p>
          <a:p>
            <a:r>
              <a:rPr lang="en-US" dirty="0"/>
              <a:t> </a:t>
            </a:r>
          </a:p>
          <a:p>
            <a:r>
              <a:rPr lang="en-US" dirty="0"/>
              <a:t>Ask participants to turn to the story page of the booklet and to read the stories. Once you can tell that they have finished, ask: “Is anyone willing to share a story about the HPV vaccine or an HPV-related health problem?” If you have one that you are willing to share, this would be a good time to do so. </a:t>
            </a:r>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u="sng" dirty="0"/>
              <a:t>Slide 2 – Introductions (Booklet Cover)</a:t>
            </a:r>
          </a:p>
          <a:p>
            <a:endParaRPr lang="en-US" b="1" dirty="0"/>
          </a:p>
          <a:p>
            <a:r>
              <a:rPr lang="en-US" b="1" dirty="0"/>
              <a:t>Introduce yourself. </a:t>
            </a:r>
            <a:r>
              <a:rPr lang="en-US" dirty="0"/>
              <a:t>Give your name, your title and the organization that you represent. Give any additional information about your organization that you wish to share. Then, offer an introductory exercise. If you have a larger group, you may want to simply have people go around and introduce themselves. Ask them to tell you whether they or a family member have completed the HPV vaccine series before so that you can customize your presentation to a group. You might take different approaches with a group that is already familiar with HPV vaccines than one that is anxious about getting the vaccine. If you have a smaller group, you can do an exercise like the following:</a:t>
            </a:r>
          </a:p>
          <a:p>
            <a:endParaRPr lang="en-US" b="1" dirty="0"/>
          </a:p>
          <a:p>
            <a:r>
              <a:rPr lang="en-US" b="1" dirty="0"/>
              <a:t>A Sample Introductory Exercise:</a:t>
            </a:r>
            <a:endParaRPr lang="en-US" b="1" u="sng" dirty="0"/>
          </a:p>
          <a:p>
            <a:pPr marL="173422" indent="-173422">
              <a:buFont typeface="Arial"/>
              <a:buChar char="•"/>
            </a:pPr>
            <a:r>
              <a:rPr lang="en-US" dirty="0"/>
              <a:t>Have people partner with someone that they do not know.</a:t>
            </a:r>
          </a:p>
          <a:p>
            <a:pPr marL="173422" indent="-173422">
              <a:buFont typeface="Arial"/>
              <a:buChar char="•"/>
            </a:pPr>
            <a:r>
              <a:rPr lang="en-US" dirty="0"/>
              <a:t>Ask people to interview their partner and find out:</a:t>
            </a:r>
          </a:p>
          <a:p>
            <a:pPr marL="635879" lvl="1" indent="-173422">
              <a:buFont typeface="Arial"/>
              <a:buChar char="•"/>
            </a:pPr>
            <a:r>
              <a:rPr lang="en-US" dirty="0"/>
              <a:t>Their name</a:t>
            </a:r>
          </a:p>
          <a:p>
            <a:pPr marL="635879" lvl="1" indent="-173422">
              <a:buFont typeface="Arial"/>
              <a:buChar char="•"/>
            </a:pPr>
            <a:r>
              <a:rPr lang="en-US" dirty="0"/>
              <a:t>Occupation</a:t>
            </a:r>
          </a:p>
          <a:p>
            <a:pPr marL="635879" lvl="1" indent="-173422">
              <a:buFont typeface="Arial"/>
              <a:buChar char="•"/>
            </a:pPr>
            <a:r>
              <a:rPr lang="en-US" dirty="0"/>
              <a:t>Whether or not they, or a family member, has had cervical cancer or other HPV cancer</a:t>
            </a:r>
          </a:p>
          <a:p>
            <a:pPr marL="173422" indent="-173422">
              <a:buFont typeface="Arial"/>
              <a:buChar char="•"/>
            </a:pPr>
            <a:r>
              <a:rPr lang="en-US" dirty="0"/>
              <a:t>Have each person, in turn, introduce their partner to the group.</a:t>
            </a:r>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Slide 20 – Thank you!</a:t>
            </a:r>
          </a:p>
          <a:p>
            <a:endParaRPr lang="en-US" dirty="0"/>
          </a:p>
          <a:p>
            <a:r>
              <a:rPr lang="en-US" dirty="0"/>
              <a:t>Say: “We would like to thank Immunize Arkansas, the Arkansas Cancer Coalition and the Arkansas Department of Health for making this workshop possible.”</a:t>
            </a:r>
          </a:p>
          <a:p>
            <a:endParaRPr lang="en-US" dirty="0"/>
          </a:p>
          <a:p>
            <a:r>
              <a:rPr lang="en-US" dirty="0"/>
              <a:t>Say: “Before you go, we would like to have you fill out this final ‘What Did I Learn?’ sheet. (On the other side of the warm-up activity.) The questions are the same as the warm-up activity, but we’d like you to complete them anyway so we can find out what you learned today.”</a:t>
            </a:r>
          </a:p>
          <a:p>
            <a:endParaRPr lang="en-US" dirty="0"/>
          </a:p>
          <a:p>
            <a:r>
              <a:rPr lang="en-US" dirty="0"/>
              <a:t>Read each question aloud, in case someone has difficulty reading the questions. Give enough time for them to fill it out and return it to you. Collect all of the warm-up activity sheets at this time. People don’t need to put their names on them. As you collect the ‘What Did I Learn?’ sheets, thank each person for coming.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Slide 3 – Overview (Booklet Cover)</a:t>
            </a:r>
          </a:p>
          <a:p>
            <a:endParaRPr lang="en-US" dirty="0"/>
          </a:p>
          <a:p>
            <a:r>
              <a:rPr lang="en-US" dirty="0"/>
              <a:t>Say: “Today, we will be talking about:</a:t>
            </a:r>
          </a:p>
          <a:p>
            <a:r>
              <a:rPr lang="en-US" dirty="0"/>
              <a:t> </a:t>
            </a:r>
            <a:endParaRPr lang="en-US" sz="1100" dirty="0"/>
          </a:p>
          <a:p>
            <a:pPr lvl="1"/>
            <a:r>
              <a:rPr lang="en-US" dirty="0"/>
              <a:t>What HPV is </a:t>
            </a:r>
          </a:p>
          <a:p>
            <a:pPr lvl="1"/>
            <a:r>
              <a:rPr lang="en-US" dirty="0"/>
              <a:t>How HPV is spread</a:t>
            </a:r>
          </a:p>
          <a:p>
            <a:pPr lvl="1"/>
            <a:r>
              <a:rPr lang="en-US" dirty="0"/>
              <a:t>HPV and how to stay healthy</a:t>
            </a:r>
          </a:p>
          <a:p>
            <a:pPr lvl="1"/>
            <a:r>
              <a:rPr lang="en-US" dirty="0"/>
              <a:t>The HPV vaccine</a:t>
            </a:r>
          </a:p>
          <a:p>
            <a:pPr lvl="1"/>
            <a:r>
              <a:rPr lang="en-US" dirty="0"/>
              <a:t>And we will share personal stories, if you are comfortable, and address any concerns you may have. </a:t>
            </a:r>
          </a:p>
          <a:p>
            <a:r>
              <a:rPr lang="en-US" dirty="0"/>
              <a:t> </a:t>
            </a:r>
          </a:p>
          <a:p>
            <a:r>
              <a:rPr lang="en-US" dirty="0"/>
              <a:t>But, before we begin, we would like to find out more about what you already know about HPV and the HPV vaccine, so we will ask you to do this warm up activity.”</a:t>
            </a:r>
          </a:p>
          <a:p>
            <a:endParaRPr lang="en-US" dirty="0"/>
          </a:p>
          <a:p>
            <a:r>
              <a:rPr lang="en-US" dirty="0"/>
              <a:t>Hand out the warm-up activity sheet. Read each question aloud, in case someone has difficulty reading the questions. Give enough time for them to fill it out – they will turn them in at the end of the program. People do not need to put their names on them.</a:t>
            </a:r>
          </a:p>
          <a:p>
            <a:endParaRPr lang="en-US" dirty="0"/>
          </a:p>
          <a:p>
            <a:r>
              <a:rPr lang="en-US" dirty="0"/>
              <a:t>Next, you will refer to the booklets. If the booklets were not handed out at the registration table, you will want to distribute them now. Make sure everyone has a copy.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3</a:t>
            </a:fld>
            <a:endParaRPr lang="en-US"/>
          </a:p>
        </p:txBody>
      </p:sp>
    </p:spTree>
    <p:extLst>
      <p:ext uri="{BB962C8B-B14F-4D97-AF65-F5344CB8AC3E}">
        <p14:creationId xmlns:p14="http://schemas.microsoft.com/office/powerpoint/2010/main" val="342323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Slide 4 – What is HPV? (Booklet Page 1)</a:t>
            </a:r>
          </a:p>
          <a:p>
            <a:endParaRPr lang="en-US" b="1" u="sng" dirty="0"/>
          </a:p>
          <a:p>
            <a:r>
              <a:rPr lang="en-US" dirty="0"/>
              <a:t>Say: “Let’s talk about HPV. Please turn to page 1 in your booklets. Looking at page 1, can anyone tell me what causes HPV?” (If no one raises his or her hand, refer to the first sentence.) Your response might be: “Yes, very good. A germ called a virus causes HPV. The virus can infect both men and women and does not pick its victim based on gender. ”</a:t>
            </a:r>
          </a:p>
          <a:p>
            <a:r>
              <a:rPr lang="en-US" dirty="0"/>
              <a:t> </a:t>
            </a:r>
          </a:p>
          <a:p>
            <a:r>
              <a:rPr lang="en-US" dirty="0"/>
              <a:t>Say: “There are many types of HPV--over 150 types. Some types are known to cause other serious health problems.” </a:t>
            </a:r>
          </a:p>
          <a:p>
            <a:endParaRPr lang="en-US" b="1" u="sng"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u="sng" dirty="0"/>
              <a:t>Slide 5 – HPV and Health </a:t>
            </a:r>
            <a:r>
              <a:rPr lang="en-US" b="1" u="sng" dirty="0"/>
              <a:t>(Booklet Page 1) </a:t>
            </a:r>
            <a:endParaRPr lang="en-US" sz="1100" b="1" u="sng" dirty="0"/>
          </a:p>
          <a:p>
            <a:endParaRPr lang="en-US" sz="1100" b="1" u="sng" dirty="0"/>
          </a:p>
          <a:p>
            <a:pPr defTabSz="924916">
              <a:defRPr/>
            </a:pPr>
            <a:r>
              <a:rPr lang="en-US" dirty="0"/>
              <a:t>Say: “Most of the time when the HPV virus gets into your body, your body naturally kills it and there are no health problems that follow. However, if it does stay in your body, the virus damages your cells. If your cells are damaged from the virus, you can get cancer or genital warts.” </a:t>
            </a:r>
          </a:p>
          <a:p>
            <a:endParaRPr lang="en-US" sz="1100"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Slide 6 – HPV and </a:t>
            </a:r>
            <a:r>
              <a:rPr lang="en-US" b="1" u="sng" baseline="0" dirty="0"/>
              <a:t>Cancer (Booklet Page 1)</a:t>
            </a:r>
          </a:p>
          <a:p>
            <a:endParaRPr lang="en-US" b="1" u="sng" baseline="0" dirty="0"/>
          </a:p>
          <a:p>
            <a:r>
              <a:rPr lang="en-US" dirty="0"/>
              <a:t>Say: “The biggest and most serious issue associated with HPV is cancer.”</a:t>
            </a:r>
          </a:p>
          <a:p>
            <a:r>
              <a:rPr lang="en-US" dirty="0"/>
              <a:t> </a:t>
            </a:r>
          </a:p>
          <a:p>
            <a:r>
              <a:rPr lang="en-US" dirty="0"/>
              <a:t>Say: “As you can see, HPV can cause a lot of different types of cancer. HPV can cause specific cancers in women only, such as vaginal, vulvar, and cervical cancer. Cervical cancer is the most common HPV cancer in women. Arkansas has one of the highest rates of cervical cancer in the United States based on the number of cervical cancer cases we have in our state. There is only one type of cancer that men get that women cannot, that is penile cancer. However, the most common HPV cancer for men is throat cancer. Arkansas also has one of the highest rates of throat cancer in the U.S.” </a:t>
            </a:r>
          </a:p>
          <a:p>
            <a:endParaRPr lang="en-US" b="1" u="sng"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CF9FB19-4FB2-4A5A-BA48-7B2EDF539D03}" type="slidenum">
              <a:rPr lang="en-US" smtClean="0"/>
              <a:pPr/>
              <a:t>7</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b="1" u="sng" dirty="0"/>
              <a:t>Slide 7 – HPV and Health: Genital Warts (Booklet Page 2) </a:t>
            </a:r>
          </a:p>
          <a:p>
            <a:endParaRPr lang="en-US" b="1" u="sng" dirty="0"/>
          </a:p>
          <a:p>
            <a:r>
              <a:rPr lang="en-US" dirty="0"/>
              <a:t>Say:  “HPV can also cause genital warts. As you can see from your booklet, the way the warts look can change. In some people, they appear as small or large, tall or flat, or cauliflower shaped bumps in the genital area.”</a:t>
            </a:r>
          </a:p>
          <a:p>
            <a:r>
              <a:rPr lang="en-US" dirty="0"/>
              <a:t> </a:t>
            </a:r>
          </a:p>
          <a:p>
            <a:r>
              <a:rPr lang="en-US" dirty="0"/>
              <a:t>Say: “The good news is that genital warts can be treated by your doctor. If you suspect that you have genital warts, talk to your doctor or health care provider and discuss treatment options.” </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Slide 8 – How is HPV Spread? (Booklet Page 3)</a:t>
            </a:r>
          </a:p>
          <a:p>
            <a:br>
              <a:rPr lang="en-US" dirty="0"/>
            </a:br>
            <a:r>
              <a:rPr lang="en-US" dirty="0"/>
              <a:t>Ask: “Can anyone tell me if HPV can still be spread even if the person who has it does not have any signs of having the virus?” If no one answers, consider prompting them to read page 3 in the booklet or begin sharing the sentence below. If someone answers, “yes,” consider responding with “correct, we will delve a little farther into that on this slide.” </a:t>
            </a:r>
          </a:p>
          <a:p>
            <a:endParaRPr lang="en-US" b="1" u="sng" dirty="0"/>
          </a:p>
          <a:p>
            <a:r>
              <a:rPr lang="en-US" dirty="0"/>
              <a:t>Say: “HPV is spread through skin-to-skin contact, specifically intimate contact such as sexual intercourse. The virus itself goes from person to person through tiny breaks in the top layer of your skin.”</a:t>
            </a:r>
          </a:p>
          <a:p>
            <a:endParaRPr lang="en-US" b="1" u="sng" dirty="0"/>
          </a:p>
          <a:p>
            <a:r>
              <a:rPr lang="en-US" dirty="0"/>
              <a:t>Say: “One of the unfortunate things about HPV is that it can be spread and the person who has it first may never know. HPV is a strong virus and because it is strong it spreads very easily. Almost everyone at some point in their life will be infected by at least one type of the HPV virus.” </a:t>
            </a:r>
            <a:endParaRPr lang="en-US" b="1" u="sng" dirty="0"/>
          </a:p>
          <a:p>
            <a:r>
              <a:rPr lang="en-US" dirty="0"/>
              <a:t> </a:t>
            </a:r>
            <a:endParaRPr lang="en-US" b="1" u="sng" dirty="0"/>
          </a:p>
          <a:p>
            <a:r>
              <a:rPr lang="en-US" dirty="0"/>
              <a:t>Say: “You do not get HPV from toilet seats, hugging or holding hands, swimming in pools or tubs, sharing food or eating utensils or poor hygiene”.</a:t>
            </a:r>
            <a:endParaRPr lang="en-US" b="1" u="sng" dirty="0"/>
          </a:p>
          <a:p>
            <a:endParaRPr lang="en-US" sz="1100"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Slide 9</a:t>
            </a:r>
            <a:r>
              <a:rPr lang="en-US" b="1" u="sng" baseline="0" dirty="0"/>
              <a:t> - </a:t>
            </a:r>
            <a:r>
              <a:rPr lang="en-US" b="1" u="sng" dirty="0"/>
              <a:t>How is HPV</a:t>
            </a:r>
            <a:r>
              <a:rPr lang="en-US" b="1" u="sng" baseline="0" dirty="0"/>
              <a:t> Spread</a:t>
            </a:r>
            <a:r>
              <a:rPr lang="en-US" b="1" u="sng" dirty="0"/>
              <a:t>? (Booklet Page 3)</a:t>
            </a:r>
          </a:p>
          <a:p>
            <a:r>
              <a:rPr lang="en-US" b="1" u="sng" baseline="0" dirty="0"/>
              <a:t> </a:t>
            </a:r>
          </a:p>
          <a:p>
            <a:pPr defTabSz="924916">
              <a:defRPr/>
            </a:pPr>
            <a:r>
              <a:rPr lang="en-US" dirty="0"/>
              <a:t>Say: “Because people who have HPV may never have symptoms, people who they pass the HPV virus may never know. But for the people that do get sick from the virus, it is often really late in the infection and sometimes people find out too late that they are sick from the virus.” </a:t>
            </a:r>
            <a:endParaRPr lang="en-US" b="1" u="sng" dirty="0"/>
          </a:p>
          <a:p>
            <a:endParaRPr lang="en-US" b="1" u="sng" baseline="0" dirty="0"/>
          </a:p>
        </p:txBody>
      </p:sp>
      <p:sp>
        <p:nvSpPr>
          <p:cNvPr id="4" name="Slide Number Placeholder 3"/>
          <p:cNvSpPr>
            <a:spLocks noGrp="1"/>
          </p:cNvSpPr>
          <p:nvPr>
            <p:ph type="sldNum" sz="quarter" idx="10"/>
          </p:nvPr>
        </p:nvSpPr>
        <p:spPr/>
        <p:txBody>
          <a:bodyPr/>
          <a:lstStyle/>
          <a:p>
            <a:pPr>
              <a:defRPr/>
            </a:pPr>
            <a:fld id="{C9D44BED-3B8F-45B9-AE25-1BAC411B090C}" type="slidenum">
              <a:rPr lang="en-US" smtClean="0"/>
              <a:pPr>
                <a:defRPr/>
              </a:pPr>
              <a:t>9</a:t>
            </a:fld>
            <a:endParaRPr lang="en-US"/>
          </a:p>
        </p:txBody>
      </p:sp>
    </p:spTree>
    <p:extLst>
      <p:ext uri="{BB962C8B-B14F-4D97-AF65-F5344CB8AC3E}">
        <p14:creationId xmlns:p14="http://schemas.microsoft.com/office/powerpoint/2010/main" val="4226018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3"/>
            <a:ext cx="8001000" cy="3823447"/>
          </a:xfr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smtClean="0">
                <a:solidFill>
                  <a:srgbClr val="595959"/>
                </a:solidFill>
                <a:effectLst>
                  <a:outerShdw blurRad="38100" dist="38100" dir="2700000" algn="tl">
                    <a:srgbClr val="C0C0C0"/>
                  </a:outerShdw>
                </a:effectLst>
                <a:latin typeface="Tahoma" pitchFamily="34" charset="0"/>
                <a:ea typeface="ＭＳ Ｐゴシック" pitchFamily="34" charset="-128"/>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89988" y="6569075"/>
            <a:ext cx="457200" cy="365125"/>
          </a:xfrm>
          <a:prstGeom prst="rect">
            <a:avLst/>
          </a:prstGeom>
        </p:spPr>
        <p:txBody>
          <a:bodyPr/>
          <a:lstStyle>
            <a:lvl1pPr>
              <a:defRPr/>
            </a:lvl1pPr>
          </a:lstStyle>
          <a:p>
            <a:pPr>
              <a:defRPr/>
            </a:pPr>
            <a:fld id="{C7C7EA19-9BDB-4F50-B02B-9195AC2CEAA7}"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accent5">
              <a:lumMod val="75000"/>
            </a:schemeClr>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914400" y="2039112"/>
            <a:ext cx="4572000" cy="4224528"/>
          </a:xfr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789988" y="6569075"/>
            <a:ext cx="457200" cy="365125"/>
          </a:xfrm>
          <a:prstGeom prst="rect">
            <a:avLst/>
          </a:prstGeom>
        </p:spPr>
        <p:txBody>
          <a:bodyPr/>
          <a:lstStyle>
            <a:lvl1pPr>
              <a:defRPr/>
            </a:lvl1pPr>
          </a:lstStyle>
          <a:p>
            <a:pPr>
              <a:defRPr/>
            </a:pPr>
            <a:fld id="{CA113EEA-D22F-481E-B5B6-F46E733A3BA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en-US" noProof="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en-US" noProof="0"/>
              <a:t>Click icon to add picture</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en-US" noProof="0"/>
              <a:t>Click icon to add picture</a:t>
            </a:r>
            <a:endParaRPr noProof="0"/>
          </a:p>
        </p:txBody>
      </p:sp>
      <p:sp>
        <p:nvSpPr>
          <p:cNvPr id="6"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en-US" noProof="0"/>
              <a:t>Click icon to add picture</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en-US" noProof="0"/>
              <a:t>Click icon to add picture</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en-US" noProof="0"/>
              <a:t>Click icon to add picture</a:t>
            </a:r>
            <a:endParaRPr noProof="0"/>
          </a:p>
        </p:txBody>
      </p:sp>
      <p:sp>
        <p:nvSpPr>
          <p:cNvPr id="10" name="Date Placeholder 3"/>
          <p:cNvSpPr>
            <a:spLocks noGrp="1"/>
          </p:cNvSpPr>
          <p:nvPr>
            <p:ph type="dt" sz="half" idx="16"/>
          </p:nvPr>
        </p:nvSpPr>
        <p:spPr/>
        <p:txBody>
          <a:bodyPr/>
          <a:lstStyle>
            <a:lvl1pPr>
              <a:defRPr/>
            </a:lvl1pPr>
          </a:lstStyle>
          <a:p>
            <a:pPr>
              <a:defRPr/>
            </a:pPr>
            <a:endParaRPr lang="en-US"/>
          </a:p>
        </p:txBody>
      </p:sp>
      <p:sp>
        <p:nvSpPr>
          <p:cNvPr id="11"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89988" y="6569075"/>
            <a:ext cx="457200" cy="365125"/>
          </a:xfrm>
          <a:prstGeom prst="rect">
            <a:avLst/>
          </a:prstGeom>
        </p:spPr>
        <p:txBody>
          <a:bodyPr/>
          <a:lstStyle>
            <a:lvl1pPr>
              <a:defRPr/>
            </a:lvl1pPr>
          </a:lstStyle>
          <a:p>
            <a:pPr>
              <a:defRPr/>
            </a:pPr>
            <a:fld id="{9AEED352-1824-40FA-A74E-0E41DF404A77}"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89988" y="6569075"/>
            <a:ext cx="457200" cy="365125"/>
          </a:xfrm>
          <a:prstGeom prst="rect">
            <a:avLst/>
          </a:prstGeom>
        </p:spPr>
        <p:txBody>
          <a:bodyPr/>
          <a:lstStyle>
            <a:lvl1pPr>
              <a:defRPr/>
            </a:lvl1pPr>
          </a:lstStyle>
          <a:p>
            <a:pPr>
              <a:defRPr/>
            </a:pPr>
            <a:fld id="{C028B8A4-7A87-403C-8D89-2C4A87EB0F55}"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r>
              <a:rPr lang="en-US" noProof="0"/>
              <a:t>Click icon to add clip art</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a:defRPr/>
            </a:lvl1pPr>
          </a:lstStyle>
          <a:p>
            <a:pPr>
              <a:defRPr/>
            </a:pPr>
            <a:fld id="{86DCC758-D886-4F25-A1E6-A1F06291C8EB}"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a:t>Click icon to add media</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89988" y="6569075"/>
            <a:ext cx="457200" cy="365125"/>
          </a:xfrm>
          <a:prstGeom prst="rect">
            <a:avLst/>
          </a:prstGeom>
        </p:spPr>
        <p:txBody>
          <a:bodyPr/>
          <a:lstStyle>
            <a:lvl1pPr>
              <a:defRPr/>
            </a:lvl1pPr>
          </a:lstStyle>
          <a:p>
            <a:pPr>
              <a:defRPr/>
            </a:pPr>
            <a:fld id="{86DCC758-D886-4F25-A1E6-A1F06291C8EB}" type="slidenum">
              <a:rPr lang="en-US" smtClean="0"/>
              <a:pPr>
                <a:defRPr/>
              </a:pPr>
              <a:t>‹#›</a:t>
            </a:fld>
            <a:endParaRPr lang="en-US"/>
          </a:p>
        </p:txBody>
      </p:sp>
    </p:spTree>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lstStyle/>
          <a:p>
            <a:r>
              <a:rPr lang="en-US" dirty="0"/>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89988" y="6569075"/>
            <a:ext cx="457200" cy="365125"/>
          </a:xfrm>
          <a:prstGeom prst="rect">
            <a:avLst/>
          </a:prstGeom>
        </p:spPr>
        <p:txBody>
          <a:bodyPr/>
          <a:lstStyle>
            <a:lvl1pPr>
              <a:defRPr/>
            </a:lvl1pPr>
          </a:lstStyle>
          <a:p>
            <a:pPr>
              <a:defRPr/>
            </a:pPr>
            <a:fld id="{46DD76C3-BFBE-4691-A448-21BC5DE2594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t>Click to edit Master title style</a:t>
            </a:r>
            <a:endParaRPr/>
          </a:p>
        </p:txBody>
      </p:sp>
      <p:sp>
        <p:nvSpPr>
          <p:cNvPr id="3" name="Subtitle 2"/>
          <p:cNvSpPr>
            <a:spLocks noGrp="1"/>
          </p:cNvSpPr>
          <p:nvPr>
            <p:ph type="subTitle" idx="1"/>
          </p:nvPr>
        </p:nvSpPr>
        <p:spPr>
          <a:xfrm>
            <a:off x="914400" y="5943600"/>
            <a:ext cx="8001000" cy="914400"/>
          </a:xfr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en-US" noProof="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accent5">
              <a:lumMod val="75000"/>
            </a:schemeClr>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914400" y="5484607"/>
            <a:ext cx="8001000" cy="777240"/>
          </a:xfr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smtClean="0">
                <a:solidFill>
                  <a:srgbClr val="595959"/>
                </a:solidFill>
                <a:effectLst>
                  <a:outerShdw blurRad="38100" dist="38100" dir="2700000" algn="tl">
                    <a:srgbClr val="C0C0C0"/>
                  </a:outerShdw>
                </a:effectLst>
                <a:latin typeface="Tahoma" pitchFamily="34" charset="0"/>
                <a:ea typeface="ＭＳ Ｐゴシック" pitchFamily="34" charset="-128"/>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89988" y="6569075"/>
            <a:ext cx="457200" cy="365125"/>
          </a:xfrm>
          <a:prstGeom prst="rect">
            <a:avLst/>
          </a:prstGeom>
        </p:spPr>
        <p:txBody>
          <a:bodyPr/>
          <a:lstStyle>
            <a:lvl1pPr>
              <a:defRPr/>
            </a:lvl1pPr>
          </a:lstStyle>
          <a:p>
            <a:pPr>
              <a:defRPr/>
            </a:pPr>
            <a:fld id="{5FB7719D-F7AE-40AF-8A9B-8378A78E873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789988" y="6569075"/>
            <a:ext cx="457200" cy="365125"/>
          </a:xfrm>
          <a:prstGeom prst="rect">
            <a:avLst/>
          </a:prstGeom>
        </p:spPr>
        <p:txBody>
          <a:bodyPr/>
          <a:lstStyle>
            <a:lvl1pPr>
              <a:defRPr/>
            </a:lvl1pPr>
          </a:lstStyle>
          <a:p>
            <a:pPr>
              <a:defRPr/>
            </a:pPr>
            <a:fld id="{F83FD021-737A-46C3-A3F0-21D846D53FF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Date Placeholder 6"/>
          <p:cNvSpPr>
            <a:spLocks noGrp="1"/>
          </p:cNvSpPr>
          <p:nvPr>
            <p:ph type="dt" sz="half" idx="10"/>
          </p:nvPr>
        </p:nvSpPr>
        <p:spPr/>
        <p:txBody>
          <a:bodyPr/>
          <a:lstStyle>
            <a:lvl1pPr>
              <a:defRPr/>
            </a:lvl1pPr>
          </a:lstStyle>
          <a:p>
            <a:pPr>
              <a:defRPr/>
            </a:pPr>
            <a:endParaRPr lang="en-US"/>
          </a:p>
        </p:txBody>
      </p:sp>
      <p:sp>
        <p:nvSpPr>
          <p:cNvPr id="14" name="Footer Placeholder 7"/>
          <p:cNvSpPr>
            <a:spLocks noGrp="1"/>
          </p:cNvSpPr>
          <p:nvPr>
            <p:ph type="ftr" sz="quarter" idx="11"/>
          </p:nvPr>
        </p:nvSpPr>
        <p:spPr/>
        <p:txBody>
          <a:bodyPr/>
          <a:lstStyle>
            <a:lvl1pPr>
              <a:defRPr/>
            </a:lvl1pPr>
          </a:lstStyle>
          <a:p>
            <a:pPr>
              <a:defRPr/>
            </a:pPr>
            <a:endParaRPr lang="en-US"/>
          </a:p>
        </p:txBody>
      </p:sp>
      <p:sp>
        <p:nvSpPr>
          <p:cNvPr id="15" name="Slide Number Placeholder 8"/>
          <p:cNvSpPr>
            <a:spLocks noGrp="1"/>
          </p:cNvSpPr>
          <p:nvPr>
            <p:ph type="sldNum" sz="quarter" idx="12"/>
          </p:nvPr>
        </p:nvSpPr>
        <p:spPr>
          <a:xfrm>
            <a:off x="8789988" y="6569075"/>
            <a:ext cx="457200" cy="365125"/>
          </a:xfrm>
          <a:prstGeom prst="rect">
            <a:avLst/>
          </a:prstGeom>
        </p:spPr>
        <p:txBody>
          <a:bodyPr/>
          <a:lstStyle>
            <a:lvl1pPr>
              <a:defRPr/>
            </a:lvl1pPr>
          </a:lstStyle>
          <a:p>
            <a:pPr>
              <a:defRPr/>
            </a:pPr>
            <a:fld id="{D26665EA-7F8B-4412-8E1C-9DAB52DACCB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89988" y="6569075"/>
            <a:ext cx="457200" cy="365125"/>
          </a:xfrm>
          <a:prstGeom prst="rect">
            <a:avLst/>
          </a:prstGeom>
        </p:spPr>
        <p:txBody>
          <a:bodyPr/>
          <a:lstStyle>
            <a:lvl1pPr>
              <a:defRPr/>
            </a:lvl1pPr>
          </a:lstStyle>
          <a:p>
            <a:pPr>
              <a:defRPr/>
            </a:pPr>
            <a:fld id="{756C5495-53C3-4F47-93C4-254752CBCE5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789988" y="6569075"/>
            <a:ext cx="457200" cy="365125"/>
          </a:xfrm>
          <a:prstGeom prst="rect">
            <a:avLst/>
          </a:prstGeom>
        </p:spPr>
        <p:txBody>
          <a:bodyPr/>
          <a:lstStyle>
            <a:lvl1pPr>
              <a:defRPr/>
            </a:lvl1pPr>
          </a:lstStyle>
          <a:p>
            <a:pPr>
              <a:defRPr/>
            </a:pPr>
            <a:fld id="{D72F95B8-3E0E-4CDA-A0ED-9801A419B42F}"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accent5">
              <a:lumMod val="75000"/>
            </a:schemeClr>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00952" y="2039111"/>
            <a:ext cx="3566160" cy="4224528"/>
          </a:xfr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789988" y="6569075"/>
            <a:ext cx="457200" cy="365125"/>
          </a:xfrm>
          <a:prstGeom prst="rect">
            <a:avLst/>
          </a:prstGeom>
        </p:spPr>
        <p:txBody>
          <a:bodyPr/>
          <a:lstStyle>
            <a:lvl1pPr>
              <a:defRPr/>
            </a:lvl1pPr>
          </a:lstStyle>
          <a:p>
            <a:pPr>
              <a:defRPr/>
            </a:pPr>
            <a:fld id="{9C5EDA9C-5B3C-43C8-AC2D-EF54063BCF9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123950"/>
            <a:ext cx="8913813" cy="914400"/>
          </a:xfrm>
          <a:prstGeom prst="rect">
            <a:avLst/>
          </a:prstGeom>
          <a:solidFill>
            <a:schemeClr val="accent5">
              <a:lumMod val="75000"/>
            </a:schemeClr>
          </a:solidFill>
          <a:ln w="9525">
            <a:noFill/>
            <a:miter lim="800000"/>
            <a:headEnd/>
            <a:tailEnd/>
          </a:ln>
        </p:spPr>
        <p:txBody>
          <a:bodyPr vert="horz" wrap="square" lIns="1188720" tIns="45720" rIns="27432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1114425" y="2595563"/>
            <a:ext cx="7610475" cy="367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80188" y="188913"/>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latin typeface="Tahoma" charset="0"/>
                <a:ea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latin typeface="Tahoma" charset="0"/>
                <a:ea typeface="Arial" charset="0"/>
                <a:cs typeface="Arial" charset="0"/>
              </a:defRPr>
            </a:lvl1pPr>
          </a:lstStyle>
          <a:p>
            <a:pPr>
              <a:defRPr/>
            </a:pPr>
            <a:endParaRPr lang="en-US" dirty="0"/>
          </a:p>
        </p:txBody>
      </p:sp>
      <p:sp>
        <p:nvSpPr>
          <p:cNvPr id="7" name="Rectangle 6"/>
          <p:cNvSpPr/>
          <p:nvPr/>
        </p:nvSpPr>
        <p:spPr>
          <a:xfrm>
            <a:off x="914400" y="0"/>
            <a:ext cx="7999413" cy="182563"/>
          </a:xfrm>
          <a:prstGeom prst="rect">
            <a:avLst/>
          </a:prstGeom>
          <a:solidFill>
            <a:schemeClr val="accent5">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914400" y="6675438"/>
            <a:ext cx="7999413" cy="182562"/>
          </a:xfrm>
          <a:prstGeom prst="rect">
            <a:avLst/>
          </a:prstGeom>
          <a:solidFill>
            <a:schemeClr val="accent5">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hf hdr="0" ftr="0" dt="0"/>
  <p:txStyles>
    <p:titleStyle>
      <a:lvl1pPr algn="l" rtl="0" eaLnBrk="1" fontAlgn="base" hangingPunct="1">
        <a:spcBef>
          <a:spcPct val="0"/>
        </a:spcBef>
        <a:spcAft>
          <a:spcPct val="0"/>
        </a:spcAft>
        <a:defRPr sz="3600" kern="1200">
          <a:solidFill>
            <a:schemeClr val="bg1"/>
          </a:solidFill>
          <a:latin typeface="+mj-lt"/>
          <a:ea typeface="ＭＳ Ｐゴシック" charset="-128"/>
          <a:cs typeface="ＭＳ Ｐゴシック" charset="-128"/>
        </a:defRPr>
      </a:lvl1pPr>
      <a:lvl2pPr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2pPr>
      <a:lvl3pPr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3pPr>
      <a:lvl4pPr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4pPr>
      <a:lvl5pPr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bg1"/>
          </a:solidFill>
          <a:latin typeface="Century Gothic" charset="0"/>
          <a:ea typeface="ＭＳ Ｐゴシック" charset="-128"/>
          <a:cs typeface="ＭＳ Ｐゴシック" charset="-128"/>
        </a:defRPr>
      </a:lvl9pPr>
    </p:titleStyle>
    <p:bodyStyle>
      <a:lvl1pPr marL="342900" indent="-342900" algn="l" rtl="0" eaLnBrk="1" fontAlgn="base" hangingPunct="1">
        <a:spcBef>
          <a:spcPts val="2000"/>
        </a:spcBef>
        <a:spcAft>
          <a:spcPct val="0"/>
        </a:spcAft>
        <a:buClr>
          <a:schemeClr val="accent4">
            <a:lumMod val="40000"/>
            <a:lumOff val="60000"/>
          </a:schemeClr>
        </a:buClr>
        <a:buFont typeface="Wingdings 2" pitchFamily="18" charset="2"/>
        <a:buChar char=""/>
        <a:defRPr sz="2000" kern="1200">
          <a:solidFill>
            <a:srgbClr val="595959"/>
          </a:solidFill>
          <a:latin typeface="+mn-lt"/>
          <a:ea typeface="ＭＳ Ｐゴシック" charset="-128"/>
          <a:cs typeface="ＭＳ Ｐゴシック" charset="-128"/>
        </a:defRPr>
      </a:lvl1pPr>
      <a:lvl2pPr marL="685800" indent="-336550" algn="l" rtl="0" eaLnBrk="1" fontAlgn="base" hangingPunct="1">
        <a:spcBef>
          <a:spcPts val="600"/>
        </a:spcBef>
        <a:spcAft>
          <a:spcPct val="0"/>
        </a:spcAft>
        <a:buClr>
          <a:schemeClr val="accent4">
            <a:lumMod val="40000"/>
            <a:lumOff val="60000"/>
          </a:schemeClr>
        </a:buClr>
        <a:buFont typeface="Wingdings 2" pitchFamily="18" charset="2"/>
        <a:buChar char=""/>
        <a:defRPr kern="1200">
          <a:solidFill>
            <a:srgbClr val="595959"/>
          </a:solidFill>
          <a:latin typeface="+mn-lt"/>
          <a:ea typeface="ＭＳ Ｐゴシック" charset="-128"/>
          <a:cs typeface="+mn-cs"/>
        </a:defRPr>
      </a:lvl2pPr>
      <a:lvl3pPr marL="1035050" indent="-349250" algn="l" rtl="0" eaLnBrk="1" fontAlgn="base" hangingPunct="1">
        <a:spcBef>
          <a:spcPts val="600"/>
        </a:spcBef>
        <a:spcAft>
          <a:spcPct val="0"/>
        </a:spcAft>
        <a:buClr>
          <a:schemeClr val="accent4">
            <a:lumMod val="40000"/>
            <a:lumOff val="60000"/>
          </a:schemeClr>
        </a:buClr>
        <a:buFont typeface="Wingdings 2" pitchFamily="18" charset="2"/>
        <a:buChar char=""/>
        <a:defRPr kern="1200">
          <a:solidFill>
            <a:srgbClr val="595959"/>
          </a:solidFill>
          <a:latin typeface="+mn-lt"/>
          <a:ea typeface="ＭＳ Ｐゴシック" charset="-128"/>
          <a:cs typeface="+mn-cs"/>
        </a:defRPr>
      </a:lvl3pPr>
      <a:lvl4pPr marL="1371600" indent="-336550" algn="l" rtl="0" eaLnBrk="1" fontAlgn="base" hangingPunct="1">
        <a:spcBef>
          <a:spcPts val="600"/>
        </a:spcBef>
        <a:spcAft>
          <a:spcPct val="0"/>
        </a:spcAft>
        <a:buClr>
          <a:schemeClr val="accent4">
            <a:lumMod val="40000"/>
            <a:lumOff val="60000"/>
          </a:schemeClr>
        </a:buClr>
        <a:buFont typeface="Wingdings 2" pitchFamily="18" charset="2"/>
        <a:buChar char=""/>
        <a:defRPr kern="1200">
          <a:solidFill>
            <a:srgbClr val="595959"/>
          </a:solidFill>
          <a:latin typeface="+mn-lt"/>
          <a:ea typeface="ＭＳ Ｐゴシック" charset="-128"/>
          <a:cs typeface="+mn-cs"/>
        </a:defRPr>
      </a:lvl4pPr>
      <a:lvl5pPr marL="1720850" indent="-349250" algn="l" rtl="0" eaLnBrk="1" fontAlgn="base" hangingPunct="1">
        <a:spcBef>
          <a:spcPts val="600"/>
        </a:spcBef>
        <a:spcAft>
          <a:spcPct val="0"/>
        </a:spcAft>
        <a:buClr>
          <a:schemeClr val="accent4">
            <a:lumMod val="40000"/>
            <a:lumOff val="60000"/>
          </a:schemeClr>
        </a:buClr>
        <a:buFont typeface="Wingdings 2" pitchFamily="18" charset="2"/>
        <a:buChar char=""/>
        <a:defRPr kern="1200">
          <a:solidFill>
            <a:srgbClr val="595959"/>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452809"/>
            <a:ext cx="9144000" cy="877824"/>
          </a:xfrm>
          <a:solidFill>
            <a:schemeClr val="accent5">
              <a:lumMod val="75000"/>
            </a:schemeClr>
          </a:solidFill>
          <a:ln>
            <a:solidFill>
              <a:schemeClr val="bg1"/>
            </a:solidFill>
          </a:ln>
        </p:spPr>
        <p:txBody>
          <a:bodyPr/>
          <a:lstStyle/>
          <a:p>
            <a:pPr eaLnBrk="1" hangingPunct="1"/>
            <a:r>
              <a:rPr lang="en-US" dirty="0"/>
              <a:t>HPV Vaccine is Cancer Prevention</a:t>
            </a:r>
          </a:p>
        </p:txBody>
      </p:sp>
      <p:sp>
        <p:nvSpPr>
          <p:cNvPr id="3075" name="Rectangle 3"/>
          <p:cNvSpPr>
            <a:spLocks noGrp="1" noChangeArrowheads="1"/>
          </p:cNvSpPr>
          <p:nvPr>
            <p:ph type="subTitle" idx="1"/>
          </p:nvPr>
        </p:nvSpPr>
        <p:spPr>
          <a:xfrm>
            <a:off x="990600" y="2330633"/>
            <a:ext cx="6019800" cy="2927167"/>
          </a:xfrm>
          <a:solidFill>
            <a:schemeClr val="accent5">
              <a:lumMod val="75000"/>
              <a:alpha val="50196"/>
            </a:schemeClr>
          </a:solidFill>
        </p:spPr>
        <p:txBody>
          <a:bodyPr>
            <a:normAutofit/>
          </a:bodyPr>
          <a:lstStyle/>
          <a:p>
            <a:pPr eaLnBrk="1" hangingPunct="1"/>
            <a:r>
              <a:rPr lang="en-US" b="1" dirty="0">
                <a:solidFill>
                  <a:schemeClr val="tx1"/>
                </a:solidFill>
              </a:rPr>
              <a:t>Presented by :</a:t>
            </a:r>
            <a:br>
              <a:rPr lang="en-US" dirty="0">
                <a:solidFill>
                  <a:schemeClr val="tx1"/>
                </a:solidFill>
              </a:rPr>
            </a:br>
            <a:r>
              <a:rPr lang="en-US" dirty="0">
                <a:solidFill>
                  <a:schemeClr val="tx1"/>
                </a:solidFill>
              </a:rPr>
              <a:t>Immunize Arkansas and</a:t>
            </a:r>
          </a:p>
          <a:p>
            <a:pPr eaLnBrk="1" hangingPunct="1">
              <a:spcBef>
                <a:spcPts val="0"/>
              </a:spcBef>
            </a:pPr>
            <a:r>
              <a:rPr lang="en-US" dirty="0">
                <a:solidFill>
                  <a:schemeClr val="tx1"/>
                </a:solidFill>
              </a:rPr>
              <a:t>Arkansas Department of Health</a:t>
            </a:r>
            <a:endParaRPr lang="en-US" b="1" dirty="0">
              <a:solidFill>
                <a:schemeClr val="tx1"/>
              </a:solidFill>
            </a:endParaRPr>
          </a:p>
          <a:p>
            <a:pPr eaLnBrk="1" hangingPunct="1"/>
            <a:r>
              <a:rPr lang="en-US" b="1" dirty="0">
                <a:solidFill>
                  <a:schemeClr val="tx1"/>
                </a:solidFill>
              </a:rPr>
              <a:t>Through a grant from: Arkansas Cancer Coalition</a:t>
            </a:r>
            <a:br>
              <a:rPr lang="en-US" dirty="0">
                <a:solidFill>
                  <a:schemeClr val="tx1"/>
                </a:solidFill>
              </a:rPr>
            </a:br>
            <a:endParaRPr lang="en-US" dirty="0">
              <a:solidFill>
                <a:schemeClr val="tx1"/>
              </a:solidFill>
            </a:endParaRPr>
          </a:p>
        </p:txBody>
      </p:sp>
      <p:pic>
        <p:nvPicPr>
          <p:cNvPr id="6" name="Picture 5" descr="ACC LOGO.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4" y="5715000"/>
            <a:ext cx="2220686" cy="914400"/>
          </a:xfrm>
          <a:prstGeom prst="rect">
            <a:avLst/>
          </a:prstGeom>
        </p:spPr>
      </p:pic>
      <p:pic>
        <p:nvPicPr>
          <p:cNvPr id="8" name="Picture 7" descr="AIAC Logo .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5370642"/>
            <a:ext cx="1371599" cy="1303272"/>
          </a:xfrm>
          <a:prstGeom prst="rect">
            <a:avLst/>
          </a:prstGeom>
        </p:spPr>
      </p:pic>
      <p:sp>
        <p:nvSpPr>
          <p:cNvPr id="2" name="Slide Number Placeholder 1"/>
          <p:cNvSpPr>
            <a:spLocks noGrp="1"/>
          </p:cNvSpPr>
          <p:nvPr>
            <p:ph type="sldNum" sz="quarter" idx="12"/>
          </p:nvPr>
        </p:nvSpPr>
        <p:spPr/>
        <p:txBody>
          <a:bodyPr/>
          <a:lstStyle/>
          <a:p>
            <a:pPr>
              <a:defRPr/>
            </a:pPr>
            <a:fld id="{C7C7EA19-9BDB-4F50-B02B-9195AC2CEAA7}" type="slidenum">
              <a:rPr lang="en-US" smtClean="0"/>
              <a:pPr>
                <a:defRPr/>
              </a:pPr>
              <a:t>1</a:t>
            </a:fld>
            <a:endParaRPr lang="en-US"/>
          </a:p>
        </p:txBody>
      </p:sp>
      <p:pic>
        <p:nvPicPr>
          <p:cNvPr id="4" name="Picture 3" descr="Logo&#10;&#10;Description automatically generated">
            <a:extLst>
              <a:ext uri="{FF2B5EF4-FFF2-40B4-BE49-F238E27FC236}">
                <a16:creationId xmlns:a16="http://schemas.microsoft.com/office/drawing/2014/main" id="{6E243C17-0F22-6091-B66D-3C26DB6A236B}"/>
              </a:ext>
            </a:extLst>
          </p:cNvPr>
          <p:cNvPicPr>
            <a:picLocks noChangeAspect="1"/>
          </p:cNvPicPr>
          <p:nvPr/>
        </p:nvPicPr>
        <p:blipFill rotWithShape="1">
          <a:blip r:embed="rId5">
            <a:extLst>
              <a:ext uri="{28A0092B-C50C-407E-A947-70E740481C1C}">
                <a14:useLocalDpi xmlns:a14="http://schemas.microsoft.com/office/drawing/2010/main" val="0"/>
              </a:ext>
            </a:extLst>
          </a:blip>
          <a:srcRect l="10832" t="9778" r="11631" b="24292"/>
          <a:stretch/>
        </p:blipFill>
        <p:spPr>
          <a:xfrm>
            <a:off x="7467600" y="5443892"/>
            <a:ext cx="1118203" cy="1230022"/>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B456B340-4717-1125-292F-A7A08957095A}"/>
              </a:ext>
            </a:extLst>
          </p:cNvPr>
          <p:cNvPicPr>
            <a:picLocks noChangeAspect="1"/>
          </p:cNvPicPr>
          <p:nvPr/>
        </p:nvPicPr>
        <p:blipFill rotWithShape="1">
          <a:blip r:embed="rId6">
            <a:extLst>
              <a:ext uri="{28A0092B-C50C-407E-A947-70E740481C1C}">
                <a14:useLocalDpi xmlns:a14="http://schemas.microsoft.com/office/drawing/2010/main" val="0"/>
              </a:ext>
            </a:extLst>
          </a:blip>
          <a:srcRect l="6415" t="14098" r="8046" b="21475"/>
          <a:stretch/>
        </p:blipFill>
        <p:spPr>
          <a:xfrm>
            <a:off x="7010400" y="2743200"/>
            <a:ext cx="1905000" cy="185737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HPV spread? </a:t>
            </a:r>
          </a:p>
        </p:txBody>
      </p:sp>
      <p:sp>
        <p:nvSpPr>
          <p:cNvPr id="3" name="Content Placeholder 2"/>
          <p:cNvSpPr>
            <a:spLocks noGrp="1"/>
          </p:cNvSpPr>
          <p:nvPr>
            <p:ph idx="1"/>
          </p:nvPr>
        </p:nvSpPr>
        <p:spPr>
          <a:xfrm>
            <a:off x="1143000" y="2362200"/>
            <a:ext cx="6781800" cy="533400"/>
          </a:xfrm>
        </p:spPr>
        <p:txBody>
          <a:bodyPr/>
          <a:lstStyle/>
          <a:p>
            <a:pPr marL="0" indent="0">
              <a:buNone/>
            </a:pPr>
            <a:r>
              <a:rPr lang="en-US" sz="4000" b="1" dirty="0"/>
              <a:t>What does too late mean?</a:t>
            </a:r>
          </a:p>
        </p:txBody>
      </p:sp>
      <p:sp>
        <p:nvSpPr>
          <p:cNvPr id="4" name="TextBox 3"/>
          <p:cNvSpPr txBox="1"/>
          <p:nvPr/>
        </p:nvSpPr>
        <p:spPr>
          <a:xfrm>
            <a:off x="1143000" y="3000165"/>
            <a:ext cx="5487194" cy="2585323"/>
          </a:xfrm>
          <a:prstGeom prst="rect">
            <a:avLst/>
          </a:prstGeom>
          <a:noFill/>
        </p:spPr>
        <p:txBody>
          <a:bodyPr wrap="square" rtlCol="0">
            <a:spAutoFit/>
          </a:bodyPr>
          <a:lstStyle/>
          <a:p>
            <a:r>
              <a:rPr lang="en-US" sz="5400" b="1" dirty="0">
                <a:solidFill>
                  <a:schemeClr val="accent5">
                    <a:lumMod val="75000"/>
                  </a:schemeClr>
                </a:solidFill>
                <a:latin typeface="Arial"/>
                <a:cs typeface="Arial"/>
              </a:rPr>
              <a:t>When you get diagnosed with cancer.</a:t>
            </a:r>
          </a:p>
        </p:txBody>
      </p:sp>
      <p:sp>
        <p:nvSpPr>
          <p:cNvPr id="5" name="Slide Number Placeholder 4"/>
          <p:cNvSpPr>
            <a:spLocks noGrp="1"/>
          </p:cNvSpPr>
          <p:nvPr>
            <p:ph type="sldNum" sz="quarter" idx="12"/>
          </p:nvPr>
        </p:nvSpPr>
        <p:spPr/>
        <p:txBody>
          <a:bodyPr/>
          <a:lstStyle/>
          <a:p>
            <a:pPr>
              <a:defRPr/>
            </a:pPr>
            <a:fld id="{46DD76C3-BFBE-4691-A448-21BC5DE2594A}" type="slidenum">
              <a:rPr lang="en-US" smtClean="0"/>
              <a:pPr>
                <a:defRPr/>
              </a:pPr>
              <a:t>10</a:t>
            </a:fld>
            <a:endParaRPr lang="en-US"/>
          </a:p>
        </p:txBody>
      </p:sp>
      <p:pic>
        <p:nvPicPr>
          <p:cNvPr id="7" name="Picture 6" descr="A picture containing logo&#10;&#10;Description automatically generated">
            <a:extLst>
              <a:ext uri="{FF2B5EF4-FFF2-40B4-BE49-F238E27FC236}">
                <a16:creationId xmlns:a16="http://schemas.microsoft.com/office/drawing/2014/main" id="{F0895EE2-895B-7CC1-1A8D-79400442FCF6}"/>
              </a:ext>
            </a:extLst>
          </p:cNvPr>
          <p:cNvPicPr>
            <a:picLocks noChangeAspect="1"/>
          </p:cNvPicPr>
          <p:nvPr/>
        </p:nvPicPr>
        <p:blipFill rotWithShape="1">
          <a:blip r:embed="rId3">
            <a:extLst>
              <a:ext uri="{28A0092B-C50C-407E-A947-70E740481C1C}">
                <a14:useLocalDpi xmlns:a14="http://schemas.microsoft.com/office/drawing/2010/main" val="0"/>
              </a:ext>
            </a:extLst>
          </a:blip>
          <a:srcRect l="7192" t="12223" r="9384" b="22221"/>
          <a:stretch/>
        </p:blipFill>
        <p:spPr>
          <a:xfrm>
            <a:off x="6511917" y="4114800"/>
            <a:ext cx="2481550" cy="2524335"/>
          </a:xfrm>
          <a:prstGeom prst="rect">
            <a:avLst/>
          </a:prstGeom>
        </p:spPr>
      </p:pic>
    </p:spTree>
    <p:extLst>
      <p:ext uri="{BB962C8B-B14F-4D97-AF65-F5344CB8AC3E}">
        <p14:creationId xmlns:p14="http://schemas.microsoft.com/office/powerpoint/2010/main" val="696890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lstStyle/>
          <a:p>
            <a:r>
              <a:rPr lang="en-US" dirty="0"/>
              <a:t>What can I do to protect myself?</a:t>
            </a:r>
          </a:p>
        </p:txBody>
      </p:sp>
      <p:sp>
        <p:nvSpPr>
          <p:cNvPr id="3" name="Content Placeholder 2"/>
          <p:cNvSpPr>
            <a:spLocks noGrp="1"/>
          </p:cNvSpPr>
          <p:nvPr>
            <p:ph idx="1"/>
          </p:nvPr>
        </p:nvSpPr>
        <p:spPr>
          <a:xfrm>
            <a:off x="1219200" y="2362200"/>
            <a:ext cx="7696200" cy="3670300"/>
          </a:xfrm>
        </p:spPr>
        <p:txBody>
          <a:bodyPr/>
          <a:lstStyle/>
          <a:p>
            <a:pPr marL="0" indent="0">
              <a:lnSpc>
                <a:spcPct val="80000"/>
              </a:lnSpc>
              <a:buNone/>
            </a:pPr>
            <a:r>
              <a:rPr lang="en-US" sz="2400" b="1" dirty="0"/>
              <a:t>Practice safe sex:</a:t>
            </a:r>
          </a:p>
          <a:p>
            <a:pPr>
              <a:lnSpc>
                <a:spcPct val="80000"/>
              </a:lnSpc>
            </a:pPr>
            <a:r>
              <a:rPr lang="en-US" sz="2400" dirty="0"/>
              <a:t>Use condoms: </a:t>
            </a:r>
          </a:p>
          <a:p>
            <a:pPr lvl="1">
              <a:lnSpc>
                <a:spcPct val="80000"/>
              </a:lnSpc>
            </a:pPr>
            <a:r>
              <a:rPr lang="en-US" sz="2200" dirty="0"/>
              <a:t>They do not completely protect you</a:t>
            </a:r>
          </a:p>
          <a:p>
            <a:pPr lvl="1">
              <a:lnSpc>
                <a:spcPct val="80000"/>
              </a:lnSpc>
            </a:pPr>
            <a:r>
              <a:rPr lang="en-US" sz="2200" dirty="0"/>
              <a:t>They do minimize your risk for getting HPV</a:t>
            </a:r>
          </a:p>
          <a:p>
            <a:pPr marL="0" indent="0">
              <a:lnSpc>
                <a:spcPct val="80000"/>
              </a:lnSpc>
              <a:buNone/>
            </a:pPr>
            <a:r>
              <a:rPr lang="en-US" sz="2400" b="1" dirty="0"/>
              <a:t>Ask your doctor about regular screenings:</a:t>
            </a:r>
          </a:p>
          <a:p>
            <a:pPr>
              <a:lnSpc>
                <a:spcPct val="80000"/>
              </a:lnSpc>
            </a:pPr>
            <a:r>
              <a:rPr lang="en-US" sz="2400" dirty="0"/>
              <a:t>It is easier for women to get screened than men</a:t>
            </a:r>
          </a:p>
          <a:p>
            <a:pPr marL="0" indent="0">
              <a:lnSpc>
                <a:spcPct val="80000"/>
              </a:lnSpc>
              <a:buNone/>
            </a:pPr>
            <a:r>
              <a:rPr lang="en-US" sz="4000" b="1" dirty="0"/>
              <a:t>Get vaccinated!</a:t>
            </a:r>
          </a:p>
          <a:p>
            <a:pPr>
              <a:lnSpc>
                <a:spcPct val="80000"/>
              </a:lnSpc>
            </a:pPr>
            <a:endParaRPr lang="en-US" sz="2400" b="1" dirty="0"/>
          </a:p>
          <a:p>
            <a:pPr>
              <a:buNone/>
            </a:pPr>
            <a:endParaRPr lang="en-US" dirty="0"/>
          </a:p>
        </p:txBody>
      </p:sp>
      <p:sp>
        <p:nvSpPr>
          <p:cNvPr id="4" name="Slide Number Placeholder 3"/>
          <p:cNvSpPr>
            <a:spLocks noGrp="1"/>
          </p:cNvSpPr>
          <p:nvPr>
            <p:ph type="sldNum" sz="quarter" idx="12"/>
          </p:nvPr>
        </p:nvSpPr>
        <p:spPr/>
        <p:txBody>
          <a:bodyPr/>
          <a:lstStyle/>
          <a:p>
            <a:pPr>
              <a:defRPr/>
            </a:pPr>
            <a:fld id="{46DD76C3-BFBE-4691-A448-21BC5DE2594A}"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13813" cy="1600200"/>
          </a:xfrm>
        </p:spPr>
        <p:txBody>
          <a:bodyPr/>
          <a:lstStyle/>
          <a:p>
            <a:r>
              <a:rPr lang="en-US" sz="3000" dirty="0"/>
              <a:t>What can I do to protect my children?</a:t>
            </a:r>
          </a:p>
        </p:txBody>
      </p:sp>
      <p:sp>
        <p:nvSpPr>
          <p:cNvPr id="3" name="Slide Number Placeholder 2"/>
          <p:cNvSpPr>
            <a:spLocks noGrp="1"/>
          </p:cNvSpPr>
          <p:nvPr>
            <p:ph type="sldNum" sz="quarter" idx="12"/>
          </p:nvPr>
        </p:nvSpPr>
        <p:spPr/>
        <p:txBody>
          <a:bodyPr/>
          <a:lstStyle/>
          <a:p>
            <a:pPr>
              <a:defRPr/>
            </a:pPr>
            <a:fld id="{46DD76C3-BFBE-4691-A448-21BC5DE2594A}" type="slidenum">
              <a:rPr lang="en-US" smtClean="0"/>
              <a:pPr>
                <a:defRPr/>
              </a:pPr>
              <a:t>12</a:t>
            </a:fld>
            <a:endParaRPr lang="en-US"/>
          </a:p>
        </p:txBody>
      </p:sp>
      <p:pic>
        <p:nvPicPr>
          <p:cNvPr id="8" name="Content Placeholder 7" descr="A picture containing logo&#10;&#10;Description automatically generated">
            <a:extLst>
              <a:ext uri="{FF2B5EF4-FFF2-40B4-BE49-F238E27FC236}">
                <a16:creationId xmlns:a16="http://schemas.microsoft.com/office/drawing/2014/main" id="{20DB51F7-B368-12F9-1928-F482DCF3E2F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327" b="19161"/>
          <a:stretch/>
        </p:blipFill>
        <p:spPr>
          <a:xfrm>
            <a:off x="2133600" y="2206451"/>
            <a:ext cx="5029199" cy="4460340"/>
          </a:xfrm>
        </p:spPr>
      </p:pic>
    </p:spTree>
    <p:extLst>
      <p:ext uri="{BB962C8B-B14F-4D97-AF65-F5344CB8AC3E}">
        <p14:creationId xmlns:p14="http://schemas.microsoft.com/office/powerpoint/2010/main" val="1739668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 y="228600"/>
            <a:ext cx="9144000" cy="914400"/>
          </a:xfrm>
          <a:solidFill>
            <a:schemeClr val="accent5">
              <a:lumMod val="75000"/>
            </a:schemeClr>
          </a:solidFill>
        </p:spPr>
        <p:txBody>
          <a:bodyPr/>
          <a:lstStyle/>
          <a:p>
            <a:pPr eaLnBrk="1" hangingPunct="1"/>
            <a:r>
              <a:rPr lang="en-US" dirty="0"/>
              <a:t>HPV Vaccine is Cancer Prevention</a:t>
            </a:r>
          </a:p>
        </p:txBody>
      </p:sp>
      <p:sp>
        <p:nvSpPr>
          <p:cNvPr id="8195" name="Content Placeholder 2"/>
          <p:cNvSpPr>
            <a:spLocks noGrp="1"/>
          </p:cNvSpPr>
          <p:nvPr>
            <p:ph idx="1"/>
          </p:nvPr>
        </p:nvSpPr>
        <p:spPr>
          <a:xfrm>
            <a:off x="762000" y="1219200"/>
            <a:ext cx="8242120" cy="2667000"/>
          </a:xfrm>
        </p:spPr>
        <p:txBody>
          <a:bodyPr/>
          <a:lstStyle/>
          <a:p>
            <a:pPr eaLnBrk="1" hangingPunct="1">
              <a:lnSpc>
                <a:spcPct val="80000"/>
              </a:lnSpc>
              <a:buNone/>
            </a:pPr>
            <a:r>
              <a:rPr lang="en-US" sz="2800" b="1" dirty="0"/>
              <a:t>Who should get the HPV vaccine? </a:t>
            </a:r>
          </a:p>
          <a:p>
            <a:pPr lvl="0"/>
            <a:r>
              <a:rPr lang="en-US" sz="2400" dirty="0"/>
              <a:t>The HPV vaccine works best when given between ages 9 and 12 for boys and girls. </a:t>
            </a:r>
          </a:p>
          <a:p>
            <a:pPr lvl="0"/>
            <a:r>
              <a:rPr lang="en-US" sz="2400" dirty="0"/>
              <a:t>Men and women through age 26. </a:t>
            </a:r>
          </a:p>
          <a:p>
            <a:pPr lvl="0"/>
            <a:r>
              <a:rPr lang="en-US" sz="2400" dirty="0"/>
              <a:t>Adults ages 27 through 45 who had not been adequately vaccinated make shared decisions with their health care provider about getting vaccinated.</a:t>
            </a:r>
          </a:p>
          <a:p>
            <a:pPr marL="0" indent="0" eaLnBrk="1" hangingPunct="1">
              <a:buNone/>
            </a:pPr>
            <a:endParaRPr lang="en-US" sz="2400" dirty="0"/>
          </a:p>
        </p:txBody>
      </p:sp>
      <p:sp>
        <p:nvSpPr>
          <p:cNvPr id="2" name="Slide Number Placeholder 1"/>
          <p:cNvSpPr>
            <a:spLocks noGrp="1"/>
          </p:cNvSpPr>
          <p:nvPr>
            <p:ph type="sldNum" sz="quarter" idx="12"/>
          </p:nvPr>
        </p:nvSpPr>
        <p:spPr/>
        <p:txBody>
          <a:bodyPr/>
          <a:lstStyle/>
          <a:p>
            <a:pPr>
              <a:defRPr/>
            </a:pPr>
            <a:fld id="{46DD76C3-BFBE-4691-A448-21BC5DE2594A}" type="slidenum">
              <a:rPr lang="en-US" smtClean="0"/>
              <a:pPr>
                <a:defRPr/>
              </a:pPr>
              <a:t>13</a:t>
            </a:fld>
            <a:endParaRPr lang="en-US"/>
          </a:p>
        </p:txBody>
      </p:sp>
      <p:pic>
        <p:nvPicPr>
          <p:cNvPr id="5" name="Picture 4" descr="Text&#10;&#10;Description automatically generated">
            <a:extLst>
              <a:ext uri="{FF2B5EF4-FFF2-40B4-BE49-F238E27FC236}">
                <a16:creationId xmlns:a16="http://schemas.microsoft.com/office/drawing/2014/main" id="{6885EC68-F4DC-0917-F0D2-D4412CBA4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648755"/>
            <a:ext cx="5185410" cy="19203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124712"/>
            <a:ext cx="8915400" cy="914400"/>
          </a:xfrm>
        </p:spPr>
        <p:txBody>
          <a:bodyPr wrap="square" anchor="ctr">
            <a:normAutofit fontScale="90000"/>
          </a:bodyPr>
          <a:lstStyle/>
          <a:p>
            <a:pPr eaLnBrk="1" hangingPunct="1"/>
            <a:r>
              <a:rPr lang="en-US" dirty="0"/>
              <a:t>HPV Vaccine is Cancer Prevention</a:t>
            </a:r>
          </a:p>
        </p:txBody>
      </p:sp>
      <p:sp>
        <p:nvSpPr>
          <p:cNvPr id="9219" name="Rectangle 3"/>
          <p:cNvSpPr>
            <a:spLocks noGrp="1" noChangeArrowheads="1"/>
          </p:cNvSpPr>
          <p:nvPr>
            <p:ph type="body" sz="half" idx="2"/>
          </p:nvPr>
        </p:nvSpPr>
        <p:spPr>
          <a:xfrm>
            <a:off x="152400" y="2133600"/>
            <a:ext cx="4572000" cy="4224528"/>
          </a:xfrm>
        </p:spPr>
        <p:txBody>
          <a:bodyPr wrap="square" anchor="t">
            <a:normAutofit/>
          </a:bodyPr>
          <a:lstStyle/>
          <a:p>
            <a:pPr marL="0" indent="0" eaLnBrk="1" hangingPunct="1">
              <a:lnSpc>
                <a:spcPct val="90000"/>
              </a:lnSpc>
              <a:buNone/>
            </a:pPr>
            <a:r>
              <a:rPr lang="en-US" sz="1700" b="1" dirty="0"/>
              <a:t>How many doses of the vaccine will I need?</a:t>
            </a:r>
          </a:p>
          <a:p>
            <a:pPr>
              <a:lnSpc>
                <a:spcPct val="90000"/>
              </a:lnSpc>
            </a:pPr>
            <a:r>
              <a:rPr lang="en-US" sz="1700" dirty="0"/>
              <a:t>If you get your first dose </a:t>
            </a:r>
            <a:r>
              <a:rPr lang="en-US" sz="1700" b="1" u="sng" dirty="0"/>
              <a:t>before</a:t>
            </a:r>
            <a:r>
              <a:rPr lang="en-US" sz="1700" dirty="0"/>
              <a:t> your </a:t>
            </a:r>
            <a:r>
              <a:rPr lang="en-US" sz="1700" b="1" u="sng" dirty="0"/>
              <a:t>15</a:t>
            </a:r>
            <a:r>
              <a:rPr lang="en-US" sz="1700" b="1" u="sng" baseline="30000" dirty="0"/>
              <a:t>th</a:t>
            </a:r>
            <a:r>
              <a:rPr lang="en-US" sz="1700" b="1" u="sng" dirty="0"/>
              <a:t> birthday</a:t>
            </a:r>
            <a:r>
              <a:rPr lang="en-US" sz="1700" dirty="0"/>
              <a:t>, you will need 2 doses. </a:t>
            </a:r>
          </a:p>
          <a:p>
            <a:pPr lvl="1">
              <a:lnSpc>
                <a:spcPct val="90000"/>
              </a:lnSpc>
            </a:pPr>
            <a:r>
              <a:rPr lang="en-US" sz="1700" dirty="0">
                <a:solidFill>
                  <a:schemeClr val="tx1">
                    <a:lumMod val="65000"/>
                    <a:lumOff val="35000"/>
                  </a:schemeClr>
                </a:solidFill>
              </a:rPr>
              <a:t>Second dose: 6 to 12 months after your first dose</a:t>
            </a:r>
          </a:p>
          <a:p>
            <a:pPr>
              <a:lnSpc>
                <a:spcPct val="90000"/>
              </a:lnSpc>
            </a:pPr>
            <a:r>
              <a:rPr lang="en-US" sz="1700" dirty="0"/>
              <a:t>If you get your first dose </a:t>
            </a:r>
            <a:r>
              <a:rPr lang="en-US" sz="1700" b="1" u="sng" dirty="0"/>
              <a:t>after</a:t>
            </a:r>
            <a:r>
              <a:rPr lang="en-US" sz="1700" dirty="0"/>
              <a:t> your </a:t>
            </a:r>
            <a:r>
              <a:rPr lang="en-US" sz="1700" b="1" u="sng" dirty="0"/>
              <a:t>15</a:t>
            </a:r>
            <a:r>
              <a:rPr lang="en-US" sz="1700" b="1" u="sng" baseline="30000" dirty="0"/>
              <a:t>th</a:t>
            </a:r>
            <a:r>
              <a:rPr lang="en-US" sz="1700" b="1" u="sng" dirty="0"/>
              <a:t> birthday</a:t>
            </a:r>
            <a:r>
              <a:rPr lang="en-US" sz="1700" dirty="0"/>
              <a:t>, you will need 3 doses.</a:t>
            </a:r>
          </a:p>
          <a:p>
            <a:pPr lvl="1">
              <a:lnSpc>
                <a:spcPct val="90000"/>
              </a:lnSpc>
            </a:pPr>
            <a:r>
              <a:rPr lang="en-US" sz="1700" dirty="0">
                <a:solidFill>
                  <a:schemeClr val="tx1">
                    <a:lumMod val="65000"/>
                    <a:lumOff val="35000"/>
                  </a:schemeClr>
                </a:solidFill>
              </a:rPr>
              <a:t>Second dose: 1 to 2 months after your first dose</a:t>
            </a:r>
          </a:p>
          <a:p>
            <a:pPr lvl="1">
              <a:lnSpc>
                <a:spcPct val="90000"/>
              </a:lnSpc>
            </a:pPr>
            <a:r>
              <a:rPr lang="en-US" sz="1700" dirty="0">
                <a:solidFill>
                  <a:schemeClr val="tx1">
                    <a:lumMod val="65000"/>
                    <a:lumOff val="35000"/>
                  </a:schemeClr>
                </a:solidFill>
              </a:rPr>
              <a:t>Third dose: 6 months after your first dose</a:t>
            </a:r>
          </a:p>
          <a:p>
            <a:pPr marL="0" indent="0">
              <a:lnSpc>
                <a:spcPct val="90000"/>
              </a:lnSpc>
              <a:buNone/>
            </a:pPr>
            <a:endParaRPr lang="en-US" sz="1700" dirty="0"/>
          </a:p>
          <a:p>
            <a:pPr eaLnBrk="1" hangingPunct="1">
              <a:lnSpc>
                <a:spcPct val="90000"/>
              </a:lnSpc>
            </a:pPr>
            <a:endParaRPr lang="en-US" sz="1700" dirty="0"/>
          </a:p>
          <a:p>
            <a:pPr eaLnBrk="1" hangingPunct="1">
              <a:lnSpc>
                <a:spcPct val="90000"/>
              </a:lnSpc>
            </a:pPr>
            <a:endParaRPr lang="en-US" sz="1700" dirty="0"/>
          </a:p>
          <a:p>
            <a:pPr eaLnBrk="1" hangingPunct="1">
              <a:lnSpc>
                <a:spcPct val="90000"/>
              </a:lnSpc>
            </a:pPr>
            <a:endParaRPr lang="en-US" sz="1700" dirty="0"/>
          </a:p>
          <a:p>
            <a:pPr eaLnBrk="1" hangingPunct="1">
              <a:lnSpc>
                <a:spcPct val="90000"/>
              </a:lnSpc>
            </a:pPr>
            <a:endParaRPr lang="en-US" sz="1700" dirty="0"/>
          </a:p>
        </p:txBody>
      </p:sp>
      <p:sp>
        <p:nvSpPr>
          <p:cNvPr id="2" name="Slide Number Placeholder 1"/>
          <p:cNvSpPr>
            <a:spLocks noGrp="1"/>
          </p:cNvSpPr>
          <p:nvPr>
            <p:ph type="sldNum" sz="quarter" idx="12"/>
          </p:nvPr>
        </p:nvSpPr>
        <p:spPr>
          <a:xfrm>
            <a:off x="8789988" y="6569075"/>
            <a:ext cx="457200" cy="365125"/>
          </a:xfrm>
        </p:spPr>
        <p:txBody>
          <a:bodyPr>
            <a:normAutofit/>
          </a:bodyPr>
          <a:lstStyle/>
          <a:p>
            <a:pPr>
              <a:lnSpc>
                <a:spcPct val="90000"/>
              </a:lnSpc>
              <a:spcAft>
                <a:spcPts val="600"/>
              </a:spcAft>
              <a:defRPr/>
            </a:pPr>
            <a:fld id="{46DD76C3-BFBE-4691-A448-21BC5DE2594A}" type="slidenum">
              <a:rPr lang="en-US" smtClean="0"/>
              <a:pPr>
                <a:lnSpc>
                  <a:spcPct val="90000"/>
                </a:lnSpc>
                <a:spcAft>
                  <a:spcPts val="600"/>
                </a:spcAft>
                <a:defRPr/>
              </a:pPr>
              <a:t>14</a:t>
            </a:fld>
            <a:endParaRPr lang="en-US"/>
          </a:p>
        </p:txBody>
      </p:sp>
      <p:pic>
        <p:nvPicPr>
          <p:cNvPr id="5" name="Picture 4" descr="A picture containing text&#10;&#10;Description automatically generated">
            <a:extLst>
              <a:ext uri="{FF2B5EF4-FFF2-40B4-BE49-F238E27FC236}">
                <a16:creationId xmlns:a16="http://schemas.microsoft.com/office/drawing/2014/main" id="{6528DF7F-044A-11E7-C7B8-8690C68F7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222" y="3545484"/>
            <a:ext cx="4277778" cy="12592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950"/>
            <a:ext cx="8913813" cy="914400"/>
          </a:xfrm>
        </p:spPr>
        <p:txBody>
          <a:bodyPr wrap="square" anchor="ctr">
            <a:normAutofit/>
          </a:bodyPr>
          <a:lstStyle/>
          <a:p>
            <a:r>
              <a:rPr lang="en-US" sz="3300"/>
              <a:t>HPV Vaccine is Cancer Prevention</a:t>
            </a:r>
          </a:p>
        </p:txBody>
      </p:sp>
      <p:sp>
        <p:nvSpPr>
          <p:cNvPr id="3" name="Content Placeholder 2"/>
          <p:cNvSpPr>
            <a:spLocks noGrp="1"/>
          </p:cNvSpPr>
          <p:nvPr>
            <p:ph sz="half" idx="1"/>
          </p:nvPr>
        </p:nvSpPr>
        <p:spPr>
          <a:xfrm>
            <a:off x="1117600" y="2595563"/>
            <a:ext cx="3566160" cy="3681412"/>
          </a:xfrm>
        </p:spPr>
        <p:txBody>
          <a:bodyPr wrap="square" anchor="t">
            <a:normAutofit/>
          </a:bodyPr>
          <a:lstStyle/>
          <a:p>
            <a:pPr marL="0" indent="0">
              <a:buNone/>
            </a:pPr>
            <a:r>
              <a:rPr lang="en-US" b="1" dirty="0"/>
              <a:t>Who should not get the HPV vaccine?</a:t>
            </a:r>
          </a:p>
          <a:p>
            <a:pPr lvl="0"/>
            <a:r>
              <a:rPr lang="en-US" dirty="0"/>
              <a:t>Anyone who has had a severe allergic reaction to a previous dose of the vaccine.</a:t>
            </a:r>
          </a:p>
          <a:p>
            <a:pPr lvl="0"/>
            <a:r>
              <a:rPr lang="en-US" dirty="0"/>
              <a:t>Anyone who has a life-threatening allergy to the vaccine to any ingredient in the vaccine. </a:t>
            </a:r>
          </a:p>
          <a:p>
            <a:pPr marL="0" indent="0">
              <a:buNone/>
            </a:pPr>
            <a:endParaRPr lang="en-US" b="1" dirty="0"/>
          </a:p>
        </p:txBody>
      </p:sp>
      <p:pic>
        <p:nvPicPr>
          <p:cNvPr id="8" name="Picture 7" descr="A picture containing text, sign&#10;&#10;Description automatically generated">
            <a:extLst>
              <a:ext uri="{FF2B5EF4-FFF2-40B4-BE49-F238E27FC236}">
                <a16:creationId xmlns:a16="http://schemas.microsoft.com/office/drawing/2014/main" id="{3F40FFAA-8A13-232C-22F0-455C0097B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895600"/>
            <a:ext cx="3865963" cy="2947797"/>
          </a:xfrm>
          <a:prstGeom prst="rect">
            <a:avLst/>
          </a:prstGeom>
          <a:noFill/>
        </p:spPr>
      </p:pic>
      <p:sp>
        <p:nvSpPr>
          <p:cNvPr id="4" name="Slide Number Placeholder 3"/>
          <p:cNvSpPr>
            <a:spLocks noGrp="1"/>
          </p:cNvSpPr>
          <p:nvPr>
            <p:ph type="sldNum" sz="quarter" idx="12"/>
          </p:nvPr>
        </p:nvSpPr>
        <p:spPr>
          <a:xfrm>
            <a:off x="8789988" y="6569075"/>
            <a:ext cx="457200" cy="365125"/>
          </a:xfrm>
        </p:spPr>
        <p:txBody>
          <a:bodyPr>
            <a:normAutofit/>
          </a:bodyPr>
          <a:lstStyle/>
          <a:p>
            <a:pPr>
              <a:lnSpc>
                <a:spcPct val="90000"/>
              </a:lnSpc>
              <a:spcAft>
                <a:spcPts val="600"/>
              </a:spcAft>
              <a:defRPr/>
            </a:pPr>
            <a:fld id="{46DD76C3-BFBE-4691-A448-21BC5DE2594A}" type="slidenum">
              <a:rPr lang="en-US" smtClean="0"/>
              <a:pPr>
                <a:lnSpc>
                  <a:spcPct val="90000"/>
                </a:lnSpc>
                <a:spcAft>
                  <a:spcPts val="600"/>
                </a:spcAft>
                <a:defRPr/>
              </a:pPr>
              <a:t>15</a:t>
            </a:fld>
            <a:endParaRPr lang="en-US"/>
          </a:p>
        </p:txBody>
      </p:sp>
    </p:spTree>
    <p:extLst>
      <p:ext uri="{BB962C8B-B14F-4D97-AF65-F5344CB8AC3E}">
        <p14:creationId xmlns:p14="http://schemas.microsoft.com/office/powerpoint/2010/main" val="102667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914400"/>
          </a:xfrm>
        </p:spPr>
        <p:txBody>
          <a:bodyPr/>
          <a:lstStyle/>
          <a:p>
            <a:r>
              <a:rPr lang="en-US" dirty="0"/>
              <a:t>HPV Vaccine is Cancer Prevention</a:t>
            </a:r>
          </a:p>
        </p:txBody>
      </p:sp>
      <p:sp>
        <p:nvSpPr>
          <p:cNvPr id="3" name="Content Placeholder 2"/>
          <p:cNvSpPr>
            <a:spLocks noGrp="1"/>
          </p:cNvSpPr>
          <p:nvPr>
            <p:ph idx="1"/>
          </p:nvPr>
        </p:nvSpPr>
        <p:spPr>
          <a:xfrm>
            <a:off x="1143000" y="2133600"/>
            <a:ext cx="7610475" cy="3670300"/>
          </a:xfrm>
        </p:spPr>
        <p:txBody>
          <a:bodyPr/>
          <a:lstStyle/>
          <a:p>
            <a:pPr marL="0" indent="0">
              <a:buNone/>
            </a:pPr>
            <a:r>
              <a:rPr lang="en-US" b="1" dirty="0"/>
              <a:t>Does the vaccine have side effects?</a:t>
            </a:r>
          </a:p>
          <a:p>
            <a:r>
              <a:rPr lang="en-US" dirty="0"/>
              <a:t>The HPV vaccine might have some side effects. Side effects that do occur are a result of your immune system working!  </a:t>
            </a:r>
            <a:endParaRPr lang="en-US" b="1" dirty="0"/>
          </a:p>
        </p:txBody>
      </p:sp>
      <p:graphicFrame>
        <p:nvGraphicFramePr>
          <p:cNvPr id="21" name="Diagram 20"/>
          <p:cNvGraphicFramePr/>
          <p:nvPr>
            <p:extLst>
              <p:ext uri="{D42A27DB-BD31-4B8C-83A1-F6EECF244321}">
                <p14:modId xmlns:p14="http://schemas.microsoft.com/office/powerpoint/2010/main" val="2449310447"/>
              </p:ext>
            </p:extLst>
          </p:nvPr>
        </p:nvGraphicFramePr>
        <p:xfrm>
          <a:off x="228600" y="3581400"/>
          <a:ext cx="85344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46DD76C3-BFBE-4691-A448-21BC5DE2594A}" type="slidenum">
              <a:rPr lang="en-US" smtClean="0"/>
              <a:pPr>
                <a:defRPr/>
              </a:pPr>
              <a:t>16</a:t>
            </a:fld>
            <a:endParaRPr lang="en-US"/>
          </a:p>
        </p:txBody>
      </p:sp>
    </p:spTree>
    <p:extLst>
      <p:ext uri="{BB962C8B-B14F-4D97-AF65-F5344CB8AC3E}">
        <p14:creationId xmlns:p14="http://schemas.microsoft.com/office/powerpoint/2010/main" val="1675121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143000"/>
            <a:ext cx="9144000" cy="914400"/>
          </a:xfrm>
          <a:solidFill>
            <a:schemeClr val="accent5">
              <a:lumMod val="75000"/>
            </a:schemeClr>
          </a:solidFill>
        </p:spPr>
        <p:txBody>
          <a:bodyPr/>
          <a:lstStyle/>
          <a:p>
            <a:pPr eaLnBrk="1" hangingPunct="1"/>
            <a:r>
              <a:rPr lang="en-US" dirty="0"/>
              <a:t>HPV Vaccine is Cancer Prevention</a:t>
            </a:r>
          </a:p>
        </p:txBody>
      </p:sp>
      <p:sp>
        <p:nvSpPr>
          <p:cNvPr id="15363" name="Rectangle 3"/>
          <p:cNvSpPr>
            <a:spLocks noGrp="1" noChangeArrowheads="1"/>
          </p:cNvSpPr>
          <p:nvPr>
            <p:ph idx="1"/>
          </p:nvPr>
        </p:nvSpPr>
        <p:spPr>
          <a:xfrm>
            <a:off x="3810000" y="2209800"/>
            <a:ext cx="5105400" cy="2286000"/>
          </a:xfrm>
        </p:spPr>
        <p:txBody>
          <a:bodyPr/>
          <a:lstStyle/>
          <a:p>
            <a:pPr marL="0" indent="0" eaLnBrk="1" hangingPunct="1">
              <a:buNone/>
            </a:pPr>
            <a:r>
              <a:rPr lang="en-US" sz="2400" b="1" dirty="0"/>
              <a:t>The Vaccine is: </a:t>
            </a:r>
          </a:p>
          <a:p>
            <a:pPr eaLnBrk="1" hangingPunct="1"/>
            <a:r>
              <a:rPr lang="en-US" sz="2400" dirty="0"/>
              <a:t>Very safe and effective</a:t>
            </a:r>
          </a:p>
          <a:p>
            <a:pPr eaLnBrk="1" hangingPunct="1"/>
            <a:r>
              <a:rPr lang="en-US" sz="2400" b="1" dirty="0"/>
              <a:t>Best way to </a:t>
            </a:r>
            <a:r>
              <a:rPr lang="en-US" sz="2400" b="1" u="sng" dirty="0"/>
              <a:t>prevent</a:t>
            </a:r>
            <a:r>
              <a:rPr lang="en-US" sz="2400" b="1" dirty="0"/>
              <a:t> cancer!</a:t>
            </a:r>
          </a:p>
        </p:txBody>
      </p:sp>
      <p:pic>
        <p:nvPicPr>
          <p:cNvPr id="2" name="Picture 1" descr="iStock_000011064244_FluVaccin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2209800"/>
            <a:ext cx="2819027" cy="1877691"/>
          </a:xfrm>
          <a:prstGeom prst="rect">
            <a:avLst/>
          </a:prstGeom>
          <a:ln>
            <a:noFill/>
          </a:ln>
          <a:effectLst>
            <a:outerShdw blurRad="292100" dist="139700" dir="2700000" algn="tl" rotWithShape="0">
              <a:srgbClr val="333333">
                <a:alpha val="65000"/>
              </a:srgbClr>
            </a:outerShdw>
          </a:effectLst>
        </p:spPr>
      </p:pic>
      <p:pic>
        <p:nvPicPr>
          <p:cNvPr id="3" name="Picture 2" descr="HPV &amp; Canc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500" y="4495800"/>
            <a:ext cx="6286500" cy="17145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a:defRPr/>
            </a:pPr>
            <a:fld id="{46DD76C3-BFBE-4691-A448-21BC5DE2594A}"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kansas pic.jpg"/>
          <p:cNvPicPr>
            <a:picLocks noChangeAspect="1"/>
          </p:cNvPicPr>
          <p:nvPr/>
        </p:nvPicPr>
        <p:blipFill rotWithShape="1">
          <a:blip r:embed="rId3">
            <a:extLst>
              <a:ext uri="{28A0092B-C50C-407E-A947-70E740481C1C}">
                <a14:useLocalDpi xmlns:a14="http://schemas.microsoft.com/office/drawing/2010/main" val="0"/>
              </a:ext>
            </a:extLst>
          </a:blip>
          <a:srcRect t="13611" b="8946"/>
          <a:stretch/>
        </p:blipFill>
        <p:spPr>
          <a:xfrm>
            <a:off x="5257800" y="2590800"/>
            <a:ext cx="3664324" cy="2465295"/>
          </a:xfrm>
          <a:prstGeom prst="rect">
            <a:avLst/>
          </a:prstGeom>
        </p:spPr>
      </p:pic>
      <p:sp>
        <p:nvSpPr>
          <p:cNvPr id="2" name="Title 1"/>
          <p:cNvSpPr>
            <a:spLocks noGrp="1"/>
          </p:cNvSpPr>
          <p:nvPr>
            <p:ph type="title"/>
          </p:nvPr>
        </p:nvSpPr>
        <p:spPr/>
        <p:txBody>
          <a:bodyPr/>
          <a:lstStyle/>
          <a:p>
            <a:r>
              <a:rPr lang="en-US" dirty="0"/>
              <a:t>Why is this important in Arkansas?</a:t>
            </a:r>
          </a:p>
        </p:txBody>
      </p:sp>
      <p:sp>
        <p:nvSpPr>
          <p:cNvPr id="3" name="Content Placeholder 2"/>
          <p:cNvSpPr>
            <a:spLocks noGrp="1"/>
          </p:cNvSpPr>
          <p:nvPr>
            <p:ph idx="1"/>
          </p:nvPr>
        </p:nvSpPr>
        <p:spPr>
          <a:xfrm>
            <a:off x="533400" y="2362200"/>
            <a:ext cx="4648200" cy="3670300"/>
          </a:xfrm>
        </p:spPr>
        <p:txBody>
          <a:bodyPr/>
          <a:lstStyle/>
          <a:p>
            <a:pPr>
              <a:buFont typeface="Wingdings" charset="2"/>
              <a:buChar char="q"/>
            </a:pPr>
            <a:r>
              <a:rPr lang="en-US" b="1" dirty="0"/>
              <a:t>Arkansas ranks:</a:t>
            </a:r>
          </a:p>
          <a:p>
            <a:pPr lvl="1">
              <a:buFont typeface="Wingdings" charset="2"/>
              <a:buChar char="q"/>
            </a:pPr>
            <a:r>
              <a:rPr lang="en-US" dirty="0"/>
              <a:t>49</a:t>
            </a:r>
            <a:r>
              <a:rPr lang="en-US" baseline="30000" dirty="0"/>
              <a:t>th</a:t>
            </a:r>
            <a:r>
              <a:rPr lang="en-US" dirty="0"/>
              <a:t> for females 13-17 who have received the HPV vaccine series correctly</a:t>
            </a:r>
          </a:p>
          <a:p>
            <a:pPr lvl="1">
              <a:buFont typeface="Wingdings" charset="2"/>
              <a:buChar char="q"/>
            </a:pPr>
            <a:r>
              <a:rPr lang="en-US" dirty="0"/>
              <a:t>47</a:t>
            </a:r>
            <a:r>
              <a:rPr lang="en-US" baseline="30000" dirty="0"/>
              <a:t>th</a:t>
            </a:r>
            <a:r>
              <a:rPr lang="en-US" dirty="0"/>
              <a:t> for males 13-17 who have received the HPV vaccine series correctly</a:t>
            </a:r>
          </a:p>
          <a:p>
            <a:pPr lvl="1">
              <a:buFont typeface="Wingdings" charset="2"/>
              <a:buChar char="q"/>
            </a:pPr>
            <a:r>
              <a:rPr lang="en-US" dirty="0"/>
              <a:t>50</a:t>
            </a:r>
            <a:r>
              <a:rPr lang="en-US" baseline="30000" dirty="0"/>
              <a:t>th</a:t>
            </a:r>
            <a:r>
              <a:rPr lang="en-US" dirty="0"/>
              <a:t> for cases of cervical cancer </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46DD76C3-BFBE-4691-A448-21BC5DE2594A}" type="slidenum">
              <a:rPr lang="en-US" smtClean="0"/>
              <a:pPr>
                <a:defRPr/>
              </a:pPr>
              <a:t>18</a:t>
            </a:fld>
            <a:endParaRPr lang="en-US"/>
          </a:p>
        </p:txBody>
      </p:sp>
    </p:spTree>
    <p:extLst>
      <p:ext uri="{BB962C8B-B14F-4D97-AF65-F5344CB8AC3E}">
        <p14:creationId xmlns:p14="http://schemas.microsoft.com/office/powerpoint/2010/main" val="2427251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14790906_Confusion.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00800" y="4724400"/>
            <a:ext cx="2514600" cy="1944373"/>
          </a:xfrm>
          <a:prstGeom prst="rect">
            <a:avLst/>
          </a:prstGeom>
        </p:spPr>
      </p:pic>
      <p:sp>
        <p:nvSpPr>
          <p:cNvPr id="3" name="Content Placeholder 2"/>
          <p:cNvSpPr>
            <a:spLocks noGrp="1"/>
          </p:cNvSpPr>
          <p:nvPr>
            <p:ph idx="1"/>
          </p:nvPr>
        </p:nvSpPr>
        <p:spPr>
          <a:xfrm>
            <a:off x="1143000" y="2286000"/>
            <a:ext cx="7610475" cy="3670300"/>
          </a:xfrm>
        </p:spPr>
        <p:txBody>
          <a:bodyPr/>
          <a:lstStyle/>
          <a:p>
            <a:r>
              <a:rPr lang="en-US" sz="2400" dirty="0"/>
              <a:t>What does your doctor say about the HPV vaccine?</a:t>
            </a:r>
          </a:p>
          <a:p>
            <a:r>
              <a:rPr lang="en-US" sz="2400" dirty="0"/>
              <a:t>What do your family and friends say about the HPV vaccine?</a:t>
            </a:r>
          </a:p>
          <a:p>
            <a:r>
              <a:rPr lang="en-US" sz="2400" dirty="0"/>
              <a:t>What do you say about the HPV vaccine?</a:t>
            </a:r>
          </a:p>
        </p:txBody>
      </p:sp>
      <p:sp>
        <p:nvSpPr>
          <p:cNvPr id="5" name="Title 4"/>
          <p:cNvSpPr>
            <a:spLocks noGrp="1"/>
          </p:cNvSpPr>
          <p:nvPr>
            <p:ph type="title"/>
          </p:nvPr>
        </p:nvSpPr>
        <p:spPr/>
        <p:txBody>
          <a:bodyPr/>
          <a:lstStyle/>
          <a:p>
            <a:r>
              <a:rPr lang="en-US" dirty="0"/>
              <a:t>Let’s Talk</a:t>
            </a:r>
          </a:p>
        </p:txBody>
      </p:sp>
      <p:sp>
        <p:nvSpPr>
          <p:cNvPr id="2" name="Slide Number Placeholder 1"/>
          <p:cNvSpPr>
            <a:spLocks noGrp="1"/>
          </p:cNvSpPr>
          <p:nvPr>
            <p:ph type="sldNum" sz="quarter" idx="12"/>
          </p:nvPr>
        </p:nvSpPr>
        <p:spPr/>
        <p:txBody>
          <a:bodyPr/>
          <a:lstStyle/>
          <a:p>
            <a:pPr>
              <a:defRPr/>
            </a:pPr>
            <a:fld id="{46DD76C3-BFBE-4691-A448-21BC5DE2594A}"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lstStyle/>
          <a:p>
            <a:r>
              <a:rPr lang="en-US" dirty="0"/>
              <a:t>Introductions</a:t>
            </a:r>
          </a:p>
        </p:txBody>
      </p:sp>
      <p:sp>
        <p:nvSpPr>
          <p:cNvPr id="5" name="Rectangle 4"/>
          <p:cNvSpPr/>
          <p:nvPr/>
        </p:nvSpPr>
        <p:spPr>
          <a:xfrm>
            <a:off x="1676400" y="2514600"/>
            <a:ext cx="5486400" cy="3429000"/>
          </a:xfrm>
          <a:prstGeom prst="rect">
            <a:avLst/>
          </a:prstGeom>
          <a:solidFill>
            <a:schemeClr val="accent5">
              <a:lumMod val="60000"/>
              <a:lumOff val="40000"/>
            </a:schemeClr>
          </a:solidFill>
          <a:ln w="28575" cmpd="sng">
            <a:solidFill>
              <a:srgbClr val="417B85"/>
            </a:solidFill>
          </a:ln>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effectLst>
                  <a:outerShdw blurRad="60007" dir="2000400" sy="-30000" kx="-800400" algn="bl" rotWithShape="0">
                    <a:prstClr val="black">
                      <a:alpha val="20000"/>
                    </a:prstClr>
                  </a:outerShdw>
                </a:effectLst>
              </a:rPr>
              <a:t>Insert your picture here.</a:t>
            </a:r>
          </a:p>
        </p:txBody>
      </p:sp>
      <p:sp>
        <p:nvSpPr>
          <p:cNvPr id="3" name="Slide Number Placeholder 2"/>
          <p:cNvSpPr>
            <a:spLocks noGrp="1"/>
          </p:cNvSpPr>
          <p:nvPr>
            <p:ph type="sldNum" sz="quarter" idx="12"/>
          </p:nvPr>
        </p:nvSpPr>
        <p:spPr/>
        <p:txBody>
          <a:bodyPr/>
          <a:lstStyle/>
          <a:p>
            <a:pPr>
              <a:defRPr/>
            </a:pPr>
            <a:fld id="{46DD76C3-BFBE-4691-A448-21BC5DE2594A}"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123950"/>
            <a:ext cx="8913813" cy="914400"/>
          </a:xfrm>
        </p:spPr>
        <p:txBody>
          <a:bodyPr wrap="square" anchor="ctr">
            <a:normAutofit/>
          </a:bodyPr>
          <a:lstStyle/>
          <a:p>
            <a:pPr eaLnBrk="1" hangingPunct="1"/>
            <a:r>
              <a:rPr lang="en-US" dirty="0"/>
              <a:t>Thank you!</a:t>
            </a:r>
          </a:p>
        </p:txBody>
      </p:sp>
      <p:pic>
        <p:nvPicPr>
          <p:cNvPr id="4" name="Picture 3" descr="Text&#10;&#10;Description automatically generated">
            <a:extLst>
              <a:ext uri="{FF2B5EF4-FFF2-40B4-BE49-F238E27FC236}">
                <a16:creationId xmlns:a16="http://schemas.microsoft.com/office/drawing/2014/main" id="{54033E2A-E950-9992-6EF0-63FDB5706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683521"/>
            <a:ext cx="4294543" cy="3025408"/>
          </a:xfrm>
          <a:prstGeom prst="rect">
            <a:avLst/>
          </a:prstGeom>
          <a:noFill/>
        </p:spPr>
      </p:pic>
      <p:sp>
        <p:nvSpPr>
          <p:cNvPr id="17411" name="Rectangle 3"/>
          <p:cNvSpPr>
            <a:spLocks noGrp="1" noChangeArrowheads="1"/>
          </p:cNvSpPr>
          <p:nvPr>
            <p:ph sz="half" idx="2"/>
          </p:nvPr>
        </p:nvSpPr>
        <p:spPr>
          <a:xfrm>
            <a:off x="5147534" y="2595563"/>
            <a:ext cx="3566160" cy="3681412"/>
          </a:xfrm>
        </p:spPr>
        <p:txBody>
          <a:bodyPr wrap="square" anchor="t">
            <a:normAutofit/>
          </a:bodyPr>
          <a:lstStyle/>
          <a:p>
            <a:pPr eaLnBrk="1" hangingPunct="1"/>
            <a:r>
              <a:rPr lang="en-US"/>
              <a:t>Thanks to the Centers for Disease Control and Prevention for some text and pictures used in the presentation.</a:t>
            </a:r>
          </a:p>
          <a:p>
            <a:pPr eaLnBrk="1" hangingPunct="1"/>
            <a:r>
              <a:rPr lang="en-US"/>
              <a:t>Thanks to Immunize Arkansas’s HPV Vaccine Workgroup for helping to adapt the materials and plan the workshops. </a:t>
            </a:r>
          </a:p>
          <a:p>
            <a:pPr eaLnBrk="1" hangingPunct="1">
              <a:buFont typeface="Wingdings" pitchFamily="2" charset="2"/>
              <a:buNone/>
            </a:pPr>
            <a:endParaRPr lang="en-US" dirty="0"/>
          </a:p>
        </p:txBody>
      </p:sp>
      <p:sp>
        <p:nvSpPr>
          <p:cNvPr id="2" name="Slide Number Placeholder 1"/>
          <p:cNvSpPr>
            <a:spLocks noGrp="1"/>
          </p:cNvSpPr>
          <p:nvPr>
            <p:ph type="sldNum" sz="quarter" idx="12"/>
          </p:nvPr>
        </p:nvSpPr>
        <p:spPr>
          <a:xfrm>
            <a:off x="8789988" y="6569075"/>
            <a:ext cx="457200" cy="365125"/>
          </a:xfrm>
        </p:spPr>
        <p:txBody>
          <a:bodyPr>
            <a:normAutofit/>
          </a:bodyPr>
          <a:lstStyle/>
          <a:p>
            <a:pPr>
              <a:lnSpc>
                <a:spcPct val="90000"/>
              </a:lnSpc>
              <a:spcAft>
                <a:spcPts val="600"/>
              </a:spcAft>
              <a:defRPr/>
            </a:pPr>
            <a:fld id="{46DD76C3-BFBE-4691-A448-21BC5DE2594A}" type="slidenum">
              <a:rPr lang="en-US" smtClean="0"/>
              <a:pPr>
                <a:lnSpc>
                  <a:spcPct val="90000"/>
                </a:lnSpc>
                <a:spcAft>
                  <a:spcPts val="600"/>
                </a:spcAft>
                <a:defRPr/>
              </a:pPr>
              <a:t>20</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143000" y="2362200"/>
            <a:ext cx="7610475" cy="3670300"/>
          </a:xfrm>
        </p:spPr>
        <p:txBody>
          <a:bodyPr/>
          <a:lstStyle/>
          <a:p>
            <a:r>
              <a:rPr lang="en-US" dirty="0"/>
              <a:t>What is HPV?</a:t>
            </a:r>
          </a:p>
          <a:p>
            <a:r>
              <a:rPr lang="en-US" dirty="0"/>
              <a:t>How is HPV spread?</a:t>
            </a:r>
          </a:p>
          <a:p>
            <a:r>
              <a:rPr lang="en-US" dirty="0"/>
              <a:t>HPV and how to stay healthy. </a:t>
            </a:r>
          </a:p>
          <a:p>
            <a:r>
              <a:rPr lang="en-US" dirty="0"/>
              <a:t>Let’s talk about the HPV Vaccine.</a:t>
            </a:r>
          </a:p>
          <a:p>
            <a:r>
              <a:rPr lang="en-US" dirty="0"/>
              <a:t>Let’s Talk: Questions and Concerns</a:t>
            </a:r>
          </a:p>
          <a:p>
            <a:endParaRPr lang="en-US" dirty="0"/>
          </a:p>
        </p:txBody>
      </p:sp>
      <p:sp>
        <p:nvSpPr>
          <p:cNvPr id="4" name="Slide Number Placeholder 3"/>
          <p:cNvSpPr>
            <a:spLocks noGrp="1"/>
          </p:cNvSpPr>
          <p:nvPr>
            <p:ph type="sldNum" sz="quarter" idx="12"/>
          </p:nvPr>
        </p:nvSpPr>
        <p:spPr/>
        <p:txBody>
          <a:bodyPr/>
          <a:lstStyle/>
          <a:p>
            <a:pPr>
              <a:defRPr/>
            </a:pPr>
            <a:fld id="{46DD76C3-BFBE-4691-A448-21BC5DE2594A}" type="slidenum">
              <a:rPr lang="en-US" smtClean="0"/>
              <a:pPr>
                <a:defRPr/>
              </a:pPr>
              <a:t>3</a:t>
            </a:fld>
            <a:endParaRPr lang="en-US"/>
          </a:p>
        </p:txBody>
      </p:sp>
    </p:spTree>
    <p:extLst>
      <p:ext uri="{BB962C8B-B14F-4D97-AF65-F5344CB8AC3E}">
        <p14:creationId xmlns:p14="http://schemas.microsoft.com/office/powerpoint/2010/main" val="1192554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lstStyle/>
          <a:p>
            <a:r>
              <a:rPr lang="en-US" dirty="0"/>
              <a:t>What is HPV?</a:t>
            </a:r>
          </a:p>
        </p:txBody>
      </p:sp>
      <p:sp>
        <p:nvSpPr>
          <p:cNvPr id="3" name="Content Placeholder 2"/>
          <p:cNvSpPr>
            <a:spLocks noGrp="1"/>
          </p:cNvSpPr>
          <p:nvPr>
            <p:ph idx="1"/>
          </p:nvPr>
        </p:nvSpPr>
        <p:spPr>
          <a:xfrm>
            <a:off x="1066800" y="2286000"/>
            <a:ext cx="7610475" cy="3670300"/>
          </a:xfrm>
        </p:spPr>
        <p:txBody>
          <a:bodyPr/>
          <a:lstStyle/>
          <a:p>
            <a:r>
              <a:rPr lang="en-US" sz="2400" dirty="0"/>
              <a:t>HPV is a very common virus</a:t>
            </a:r>
          </a:p>
          <a:p>
            <a:r>
              <a:rPr lang="en-US" sz="2400" dirty="0"/>
              <a:t>There are over 150 types of HPV</a:t>
            </a:r>
          </a:p>
          <a:p>
            <a:r>
              <a:rPr lang="en-US" sz="2400" dirty="0"/>
              <a:t>Both men and women can be infected</a:t>
            </a:r>
          </a:p>
        </p:txBody>
      </p:sp>
      <p:sp>
        <p:nvSpPr>
          <p:cNvPr id="4" name="Slide Number Placeholder 3"/>
          <p:cNvSpPr>
            <a:spLocks noGrp="1"/>
          </p:cNvSpPr>
          <p:nvPr>
            <p:ph type="sldNum" sz="quarter" idx="12"/>
          </p:nvPr>
        </p:nvSpPr>
        <p:spPr/>
        <p:txBody>
          <a:bodyPr/>
          <a:lstStyle/>
          <a:p>
            <a:pPr>
              <a:defRPr/>
            </a:pPr>
            <a:fld id="{46DD76C3-BFBE-4691-A448-21BC5DE2594A}"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lstStyle/>
          <a:p>
            <a:r>
              <a:rPr lang="en-US" dirty="0"/>
              <a:t>What is HPV?</a:t>
            </a:r>
          </a:p>
        </p:txBody>
      </p:sp>
      <p:sp>
        <p:nvSpPr>
          <p:cNvPr id="3" name="Content Placeholder 2"/>
          <p:cNvSpPr>
            <a:spLocks noGrp="1"/>
          </p:cNvSpPr>
          <p:nvPr>
            <p:ph idx="1"/>
          </p:nvPr>
        </p:nvSpPr>
        <p:spPr>
          <a:xfrm>
            <a:off x="762000" y="2362200"/>
            <a:ext cx="7696200" cy="3670300"/>
          </a:xfrm>
        </p:spPr>
        <p:txBody>
          <a:bodyPr/>
          <a:lstStyle/>
          <a:p>
            <a:r>
              <a:rPr lang="en-US" sz="1800" dirty="0"/>
              <a:t>In most cases your body will kill the virus</a:t>
            </a:r>
          </a:p>
          <a:p>
            <a:r>
              <a:rPr lang="en-US" sz="1800" dirty="0"/>
              <a:t>If HPV stays in your body it can cause major health issues</a:t>
            </a:r>
          </a:p>
          <a:p>
            <a:r>
              <a:rPr lang="en-US" sz="1800" dirty="0"/>
              <a:t>HPV can cause other health problems, including:</a:t>
            </a:r>
          </a:p>
          <a:p>
            <a:pPr lvl="1"/>
            <a:r>
              <a:rPr lang="en-US" dirty="0"/>
              <a:t>Cancer</a:t>
            </a:r>
          </a:p>
          <a:p>
            <a:pPr lvl="1"/>
            <a:r>
              <a:rPr lang="en-US" dirty="0"/>
              <a:t>Genital Warts</a:t>
            </a:r>
          </a:p>
          <a:p>
            <a:endParaRPr lang="en-US" sz="1800" dirty="0"/>
          </a:p>
        </p:txBody>
      </p:sp>
      <p:sp>
        <p:nvSpPr>
          <p:cNvPr id="4" name="TextBox 3"/>
          <p:cNvSpPr txBox="1"/>
          <p:nvPr/>
        </p:nvSpPr>
        <p:spPr>
          <a:xfrm>
            <a:off x="4800600" y="2209800"/>
            <a:ext cx="3733800" cy="369332"/>
          </a:xfrm>
          <a:prstGeom prst="rect">
            <a:avLst/>
          </a:prstGeom>
          <a:noFill/>
        </p:spPr>
        <p:txBody>
          <a:bodyPr wrap="square" rtlCol="0">
            <a:spAutoFit/>
          </a:bodyPr>
          <a:lstStyle/>
          <a:p>
            <a:endParaRPr lang="en-US" dirty="0"/>
          </a:p>
        </p:txBody>
      </p:sp>
      <p:graphicFrame>
        <p:nvGraphicFramePr>
          <p:cNvPr id="6" name="Diagram 5"/>
          <p:cNvGraphicFramePr/>
          <p:nvPr>
            <p:extLst>
              <p:ext uri="{D42A27DB-BD31-4B8C-83A1-F6EECF244321}">
                <p14:modId xmlns:p14="http://schemas.microsoft.com/office/powerpoint/2010/main" val="3548921047"/>
              </p:ext>
            </p:extLst>
          </p:nvPr>
        </p:nvGraphicFramePr>
        <p:xfrm>
          <a:off x="439270" y="4238812"/>
          <a:ext cx="85344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46DD76C3-BFBE-4691-A448-21BC5DE2594A}"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124712"/>
            <a:ext cx="8915400" cy="914400"/>
          </a:xfrm>
        </p:spPr>
        <p:txBody>
          <a:bodyPr wrap="square" anchor="ctr">
            <a:normAutofit/>
          </a:bodyPr>
          <a:lstStyle/>
          <a:p>
            <a:pPr eaLnBrk="1" hangingPunct="1"/>
            <a:r>
              <a:rPr lang="en-US" dirty="0"/>
              <a:t>HPV and Cancer</a:t>
            </a:r>
          </a:p>
        </p:txBody>
      </p:sp>
      <p:pic>
        <p:nvPicPr>
          <p:cNvPr id="5" name="Picture 4" descr="Chart, bubble chart&#10;&#10;Description automatically generated">
            <a:extLst>
              <a:ext uri="{FF2B5EF4-FFF2-40B4-BE49-F238E27FC236}">
                <a16:creationId xmlns:a16="http://schemas.microsoft.com/office/drawing/2014/main" id="{0396BA82-17E5-4D92-7477-B8A5BC094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2048256"/>
            <a:ext cx="3187553" cy="4126284"/>
          </a:xfrm>
          <a:prstGeom prst="rect">
            <a:avLst/>
          </a:prstGeom>
          <a:noFill/>
        </p:spPr>
      </p:pic>
      <p:sp>
        <p:nvSpPr>
          <p:cNvPr id="2" name="Content Placeholder 1"/>
          <p:cNvSpPr>
            <a:spLocks noGrp="1"/>
          </p:cNvSpPr>
          <p:nvPr>
            <p:ph type="body" sz="half" idx="2"/>
          </p:nvPr>
        </p:nvSpPr>
        <p:spPr>
          <a:xfrm>
            <a:off x="914400" y="2039112"/>
            <a:ext cx="4572000" cy="4224528"/>
          </a:xfrm>
        </p:spPr>
        <p:txBody>
          <a:bodyPr wrap="square" anchor="t">
            <a:normAutofit/>
          </a:bodyPr>
          <a:lstStyle/>
          <a:p>
            <a:r>
              <a:rPr lang="en-US" dirty="0"/>
              <a:t>There is </a:t>
            </a:r>
            <a:r>
              <a:rPr lang="en-US" b="1" u="sng" dirty="0"/>
              <a:t>no</a:t>
            </a:r>
            <a:r>
              <a:rPr lang="en-US" dirty="0"/>
              <a:t> way to know who will get an HPV related cancer</a:t>
            </a:r>
          </a:p>
          <a:p>
            <a:r>
              <a:rPr lang="en-US" dirty="0"/>
              <a:t>Throat cancer is most common in men</a:t>
            </a:r>
          </a:p>
          <a:p>
            <a:r>
              <a:rPr lang="en-US" dirty="0"/>
              <a:t>Cervical cancer is most common in women</a:t>
            </a:r>
          </a:p>
        </p:txBody>
      </p:sp>
      <p:sp>
        <p:nvSpPr>
          <p:cNvPr id="3" name="Slide Number Placeholder 2"/>
          <p:cNvSpPr>
            <a:spLocks noGrp="1"/>
          </p:cNvSpPr>
          <p:nvPr>
            <p:ph type="sldNum" sz="quarter" idx="12"/>
          </p:nvPr>
        </p:nvSpPr>
        <p:spPr>
          <a:xfrm>
            <a:off x="8789988" y="6569075"/>
            <a:ext cx="457200" cy="365125"/>
          </a:xfrm>
        </p:spPr>
        <p:txBody>
          <a:bodyPr>
            <a:normAutofit/>
          </a:bodyPr>
          <a:lstStyle/>
          <a:p>
            <a:pPr>
              <a:lnSpc>
                <a:spcPct val="90000"/>
              </a:lnSpc>
              <a:spcAft>
                <a:spcPts val="600"/>
              </a:spcAft>
              <a:defRPr/>
            </a:pPr>
            <a:fld id="{46DD76C3-BFBE-4691-A448-21BC5DE2594A}" type="slidenum">
              <a:rPr lang="en-US" smtClean="0"/>
              <a:pPr>
                <a:lnSpc>
                  <a:spcPct val="90000"/>
                </a:lnSpc>
                <a:spcAft>
                  <a:spcPts val="600"/>
                </a:spcAft>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chemeClr val="accent5">
              <a:lumMod val="75000"/>
            </a:schemeClr>
          </a:solidFill>
        </p:spPr>
        <p:txBody>
          <a:bodyPr/>
          <a:lstStyle/>
          <a:p>
            <a:pPr eaLnBrk="1" hangingPunct="1"/>
            <a:r>
              <a:rPr lang="en-US" sz="3200" dirty="0"/>
              <a:t>HPV and Genital Warts</a:t>
            </a:r>
          </a:p>
        </p:txBody>
      </p:sp>
      <p:sp>
        <p:nvSpPr>
          <p:cNvPr id="7171" name="Rectangle 3"/>
          <p:cNvSpPr>
            <a:spLocks noGrp="1" noChangeArrowheads="1"/>
          </p:cNvSpPr>
          <p:nvPr>
            <p:ph idx="1"/>
          </p:nvPr>
        </p:nvSpPr>
        <p:spPr>
          <a:xfrm>
            <a:off x="1066800" y="2209800"/>
            <a:ext cx="8001000" cy="4459287"/>
          </a:xfrm>
        </p:spPr>
        <p:txBody>
          <a:bodyPr/>
          <a:lstStyle/>
          <a:p>
            <a:pPr>
              <a:lnSpc>
                <a:spcPct val="80000"/>
              </a:lnSpc>
            </a:pPr>
            <a:r>
              <a:rPr lang="en-US" sz="2400" b="1" dirty="0"/>
              <a:t>Both men and women can get genital warts</a:t>
            </a:r>
          </a:p>
          <a:p>
            <a:pPr>
              <a:lnSpc>
                <a:spcPct val="80000"/>
              </a:lnSpc>
            </a:pPr>
            <a:endParaRPr lang="en-US" sz="2400" b="1" dirty="0"/>
          </a:p>
          <a:p>
            <a:pPr>
              <a:lnSpc>
                <a:spcPct val="80000"/>
              </a:lnSpc>
            </a:pPr>
            <a:r>
              <a:rPr lang="en-US" sz="2400" b="1" dirty="0"/>
              <a:t>What are genital warts?</a:t>
            </a:r>
          </a:p>
          <a:p>
            <a:pPr lvl="1">
              <a:lnSpc>
                <a:spcPct val="80000"/>
              </a:lnSpc>
            </a:pPr>
            <a:r>
              <a:rPr lang="en-US" sz="2200" dirty="0"/>
              <a:t>Small bumps in the genital area</a:t>
            </a:r>
          </a:p>
          <a:p>
            <a:pPr lvl="1">
              <a:lnSpc>
                <a:spcPct val="80000"/>
              </a:lnSpc>
            </a:pPr>
            <a:r>
              <a:rPr lang="en-US" sz="2200" dirty="0"/>
              <a:t>Appearance: </a:t>
            </a:r>
          </a:p>
          <a:p>
            <a:pPr lvl="2">
              <a:lnSpc>
                <a:spcPct val="80000"/>
              </a:lnSpc>
            </a:pPr>
            <a:r>
              <a:rPr lang="en-US" sz="2200" dirty="0"/>
              <a:t>Small or large</a:t>
            </a:r>
          </a:p>
          <a:p>
            <a:pPr lvl="2">
              <a:lnSpc>
                <a:spcPct val="80000"/>
              </a:lnSpc>
            </a:pPr>
            <a:r>
              <a:rPr lang="en-US" sz="2200" dirty="0"/>
              <a:t>Tall or flat</a:t>
            </a:r>
          </a:p>
          <a:p>
            <a:pPr lvl="2">
              <a:lnSpc>
                <a:spcPct val="80000"/>
              </a:lnSpc>
            </a:pPr>
            <a:r>
              <a:rPr lang="en-US" sz="2200" dirty="0"/>
              <a:t>Shaped like cauliflower</a:t>
            </a:r>
          </a:p>
          <a:p>
            <a:pPr>
              <a:lnSpc>
                <a:spcPct val="80000"/>
              </a:lnSpc>
            </a:pPr>
            <a:r>
              <a:rPr lang="en-US" sz="2400" b="1" dirty="0"/>
              <a:t>If you think you have them, tell your doctor!</a:t>
            </a:r>
          </a:p>
        </p:txBody>
      </p:sp>
      <p:sp>
        <p:nvSpPr>
          <p:cNvPr id="2" name="Slide Number Placeholder 1"/>
          <p:cNvSpPr>
            <a:spLocks noGrp="1"/>
          </p:cNvSpPr>
          <p:nvPr>
            <p:ph type="sldNum" sz="quarter" idx="12"/>
          </p:nvPr>
        </p:nvSpPr>
        <p:spPr/>
        <p:txBody>
          <a:bodyPr/>
          <a:lstStyle/>
          <a:p>
            <a:pPr>
              <a:defRPr/>
            </a:pPr>
            <a:fld id="{46DD76C3-BFBE-4691-A448-21BC5DE2594A}"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1143000"/>
          </a:xfrm>
        </p:spPr>
        <p:txBody>
          <a:bodyPr wrap="square" anchor="ctr">
            <a:normAutofit/>
          </a:bodyPr>
          <a:lstStyle/>
          <a:p>
            <a:pPr eaLnBrk="1" hangingPunct="1"/>
            <a:r>
              <a:rPr lang="en-US" dirty="0"/>
              <a:t>How is HPV spread?</a:t>
            </a:r>
          </a:p>
        </p:txBody>
      </p:sp>
      <p:sp>
        <p:nvSpPr>
          <p:cNvPr id="12297" name="Text Placeholder 2">
            <a:extLst>
              <a:ext uri="{FF2B5EF4-FFF2-40B4-BE49-F238E27FC236}">
                <a16:creationId xmlns:a16="http://schemas.microsoft.com/office/drawing/2014/main" id="{86B52F9C-7C52-4130-274A-0FCEFA4466FE}"/>
              </a:ext>
            </a:extLst>
          </p:cNvPr>
          <p:cNvSpPr>
            <a:spLocks noGrp="1"/>
          </p:cNvSpPr>
          <p:nvPr>
            <p:ph type="body" sz="half" idx="1"/>
          </p:nvPr>
        </p:nvSpPr>
        <p:spPr>
          <a:xfrm>
            <a:off x="457200" y="1600200"/>
            <a:ext cx="4038600" cy="4525963"/>
          </a:xfrm>
        </p:spPr>
        <p:txBody>
          <a:bodyPr/>
          <a:lstStyle/>
          <a:p>
            <a:endParaRPr lang="en-US" dirty="0"/>
          </a:p>
          <a:p>
            <a:endParaRPr lang="en-US" dirty="0"/>
          </a:p>
        </p:txBody>
      </p:sp>
      <p:sp>
        <p:nvSpPr>
          <p:cNvPr id="2" name="Slide Number Placeholder 1"/>
          <p:cNvSpPr>
            <a:spLocks noGrp="1"/>
          </p:cNvSpPr>
          <p:nvPr>
            <p:ph type="sldNum" sz="quarter" idx="12"/>
          </p:nvPr>
        </p:nvSpPr>
        <p:spPr>
          <a:xfrm>
            <a:off x="8789988" y="6569075"/>
            <a:ext cx="457200" cy="365125"/>
          </a:xfrm>
        </p:spPr>
        <p:txBody>
          <a:bodyPr>
            <a:normAutofit/>
          </a:bodyPr>
          <a:lstStyle/>
          <a:p>
            <a:pPr>
              <a:lnSpc>
                <a:spcPct val="90000"/>
              </a:lnSpc>
              <a:spcAft>
                <a:spcPts val="600"/>
              </a:spcAft>
              <a:defRPr/>
            </a:pPr>
            <a:fld id="{46DD76C3-BFBE-4691-A448-21BC5DE2594A}" type="slidenum">
              <a:rPr lang="en-US" smtClean="0"/>
              <a:pPr>
                <a:lnSpc>
                  <a:spcPct val="90000"/>
                </a:lnSpc>
                <a:spcAft>
                  <a:spcPts val="600"/>
                </a:spcAft>
                <a:defRPr/>
              </a:pPr>
              <a:t>8</a:t>
            </a:fld>
            <a:endParaRPr lang="en-US"/>
          </a:p>
        </p:txBody>
      </p:sp>
      <p:graphicFrame>
        <p:nvGraphicFramePr>
          <p:cNvPr id="12293" name="Rectangle 3">
            <a:extLst>
              <a:ext uri="{FF2B5EF4-FFF2-40B4-BE49-F238E27FC236}">
                <a16:creationId xmlns:a16="http://schemas.microsoft.com/office/drawing/2014/main" id="{81C405CE-E6DE-A114-5CB8-434221FBA97D}"/>
              </a:ext>
            </a:extLst>
          </p:cNvPr>
          <p:cNvGraphicFramePr>
            <a:graphicFrameLocks noGrp="1"/>
          </p:cNvGraphicFramePr>
          <p:nvPr>
            <p:ph type="media" sz="half" idx="2"/>
            <p:extLst>
              <p:ext uri="{D42A27DB-BD31-4B8C-83A1-F6EECF244321}">
                <p14:modId xmlns:p14="http://schemas.microsoft.com/office/powerpoint/2010/main" val="77449491"/>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DF4BF613-8C0C-4A37-6B28-8B27FC6D7F91}"/>
              </a:ext>
            </a:extLst>
          </p:cNvPr>
          <p:cNvPicPr>
            <a:picLocks noChangeAspect="1"/>
          </p:cNvPicPr>
          <p:nvPr/>
        </p:nvPicPr>
        <p:blipFill>
          <a:blip r:embed="rId8"/>
          <a:stretch>
            <a:fillRect/>
          </a:stretch>
        </p:blipFill>
        <p:spPr>
          <a:xfrm>
            <a:off x="152400" y="2438400"/>
            <a:ext cx="4281619" cy="2647923"/>
          </a:xfrm>
          <a:prstGeom prst="rect">
            <a:avLst/>
          </a:prstGeom>
        </p:spPr>
      </p:pic>
    </p:spTree>
  </p:cSld>
  <p:clrMapOvr>
    <a:masterClrMapping/>
  </p:clrMapOvr>
  <p:transition>
    <p:cut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HPV spread?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456292"/>
              </p:ext>
            </p:extLst>
          </p:nvPr>
        </p:nvGraphicFramePr>
        <p:xfrm>
          <a:off x="533400" y="2590800"/>
          <a:ext cx="8305800" cy="3729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46DD76C3-BFBE-4691-A448-21BC5DE2594A}" type="slidenum">
              <a:rPr lang="en-US" smtClean="0"/>
              <a:pPr>
                <a:defRPr/>
              </a:pPr>
              <a:t>9</a:t>
            </a:fld>
            <a:endParaRPr lang="en-US"/>
          </a:p>
        </p:txBody>
      </p:sp>
    </p:spTree>
    <p:extLst>
      <p:ext uri="{BB962C8B-B14F-4D97-AF65-F5344CB8AC3E}">
        <p14:creationId xmlns:p14="http://schemas.microsoft.com/office/powerpoint/2010/main" val="1547122576"/>
      </p:ext>
    </p:extLst>
  </p:cSld>
  <p:clrMapOvr>
    <a:masterClrMapping/>
  </p:clrMapOvr>
</p:sld>
</file>

<file path=ppt/theme/theme1.xml><?xml version="1.0" encoding="utf-8"?>
<a:theme xmlns:a="http://schemas.openxmlformats.org/drawingml/2006/main" name="The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2978D10CDF154992745D591A9000F3" ma:contentTypeVersion="10" ma:contentTypeDescription="Create a new document." ma:contentTypeScope="" ma:versionID="8502dc638dd46fa7c22b756d575de9fd">
  <xsd:schema xmlns:xsd="http://www.w3.org/2001/XMLSchema" xmlns:xs="http://www.w3.org/2001/XMLSchema" xmlns:p="http://schemas.microsoft.com/office/2006/metadata/properties" xmlns:ns3="c1f80081-75e7-47ee-8dd7-24542f882eea" targetNamespace="http://schemas.microsoft.com/office/2006/metadata/properties" ma:root="true" ma:fieldsID="d9932a9ac0fe08326804c1af8a968b00" ns3:_="">
    <xsd:import namespace="c1f80081-75e7-47ee-8dd7-24542f882ee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80081-75e7-47ee-8dd7-24542f882e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639C0B-2E39-4430-8C59-3F989A23D6C9}">
  <ds:schemaRefs>
    <ds:schemaRef ds:uri="http://schemas.microsoft.com/sharepoint/v3/contenttype/forms"/>
  </ds:schemaRefs>
</ds:datastoreItem>
</file>

<file path=customXml/itemProps2.xml><?xml version="1.0" encoding="utf-8"?>
<ds:datastoreItem xmlns:ds="http://schemas.openxmlformats.org/officeDocument/2006/customXml" ds:itemID="{AD365695-D69E-46D6-860F-F6C4FABFA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80081-75e7-47ee-8dd7-24542f882e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E88418-D918-466F-84C7-CA34AB972C8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4828</TotalTime>
  <Words>3523</Words>
  <Application>Microsoft Office PowerPoint</Application>
  <PresentationFormat>On-screen Show (4:3)</PresentationFormat>
  <Paragraphs>260</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Century Gothic</vt:lpstr>
      <vt:lpstr>Tahoma</vt:lpstr>
      <vt:lpstr>Wingdings</vt:lpstr>
      <vt:lpstr>Wingdings 2</vt:lpstr>
      <vt:lpstr>Theme4</vt:lpstr>
      <vt:lpstr>HPV Vaccine is Cancer Prevention</vt:lpstr>
      <vt:lpstr>Introductions</vt:lpstr>
      <vt:lpstr>Overview</vt:lpstr>
      <vt:lpstr>What is HPV?</vt:lpstr>
      <vt:lpstr>What is HPV?</vt:lpstr>
      <vt:lpstr>HPV and Cancer</vt:lpstr>
      <vt:lpstr>HPV and Genital Warts</vt:lpstr>
      <vt:lpstr>How is HPV spread?</vt:lpstr>
      <vt:lpstr>How is HPV spread? </vt:lpstr>
      <vt:lpstr>How is HPV spread? </vt:lpstr>
      <vt:lpstr>What can I do to protect myself?</vt:lpstr>
      <vt:lpstr>What can I do to protect my children?</vt:lpstr>
      <vt:lpstr>HPV Vaccine is Cancer Prevention</vt:lpstr>
      <vt:lpstr>HPV Vaccine is Cancer Prevention</vt:lpstr>
      <vt:lpstr>HPV Vaccine is Cancer Prevention</vt:lpstr>
      <vt:lpstr>HPV Vaccine is Cancer Prevention</vt:lpstr>
      <vt:lpstr>HPV Vaccine is Cancer Prevention</vt:lpstr>
      <vt:lpstr>Why is this important in Arkansas?</vt:lpstr>
      <vt:lpstr>Let’s Talk</vt:lpstr>
      <vt:lpstr>Thank you!</vt:lpstr>
    </vt:vector>
  </TitlesOfParts>
  <Company>Lakeshore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Shoo the Flu Learning about H1N1</dc:title>
  <dc:creator>Marsha Connet</dc:creator>
  <cp:lastModifiedBy>Heather Mercer</cp:lastModifiedBy>
  <cp:revision>178</cp:revision>
  <cp:lastPrinted>2017-06-09T13:02:35Z</cp:lastPrinted>
  <dcterms:created xsi:type="dcterms:W3CDTF">2010-06-30T17:01:28Z</dcterms:created>
  <dcterms:modified xsi:type="dcterms:W3CDTF">2022-10-31T19:44:29Z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0x010100092978D10CDF154992745D591A9000F3</vt:lpwstr>
  </property>
</Properties>
</file>